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B5E4"/>
    <a:srgbClr val="FFFFFF"/>
    <a:srgbClr val="114E69"/>
    <a:srgbClr val="0E425A"/>
    <a:srgbClr val="E7E6E6"/>
    <a:srgbClr val="F6F6F6"/>
    <a:srgbClr val="DEDEDE"/>
    <a:srgbClr val="153865"/>
    <a:srgbClr val="1D4C8B"/>
    <a:srgbClr val="183F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6" autoAdjust="0"/>
    <p:restoredTop sz="94660"/>
  </p:normalViewPr>
  <p:slideViewPr>
    <p:cSldViewPr snapToGrid="0">
      <p:cViewPr varScale="1">
        <p:scale>
          <a:sx n="86" d="100"/>
          <a:sy n="86" d="100"/>
        </p:scale>
        <p:origin x="3072" y="66"/>
      </p:cViewPr>
      <p:guideLst>
        <p:guide orient="horz" pos="2880"/>
        <p:guide pos="2160"/>
        <p:guide pos="3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ber Redmond" userId="ea45f766-4c31-4d00-bc3a-a4f65e73267d" providerId="ADAL" clId="{043E1674-72BE-4389-B398-C702F9086529}"/>
    <pc:docChg chg="custSel modSld">
      <pc:chgData name="Amber Redmond" userId="ea45f766-4c31-4d00-bc3a-a4f65e73267d" providerId="ADAL" clId="{043E1674-72BE-4389-B398-C702F9086529}" dt="2024-06-18T14:43:29.016" v="62" actId="20577"/>
      <pc:docMkLst>
        <pc:docMk/>
      </pc:docMkLst>
      <pc:sldChg chg="delSp modSp mod">
        <pc:chgData name="Amber Redmond" userId="ea45f766-4c31-4d00-bc3a-a4f65e73267d" providerId="ADAL" clId="{043E1674-72BE-4389-B398-C702F9086529}" dt="2024-06-18T14:43:29.016" v="62" actId="20577"/>
        <pc:sldMkLst>
          <pc:docMk/>
          <pc:sldMk cId="2712655526" sldId="256"/>
        </pc:sldMkLst>
        <pc:spChg chg="mod">
          <ac:chgData name="Amber Redmond" userId="ea45f766-4c31-4d00-bc3a-a4f65e73267d" providerId="ADAL" clId="{043E1674-72BE-4389-B398-C702F9086529}" dt="2024-06-18T14:43:29.016" v="62" actId="20577"/>
          <ac:spMkLst>
            <pc:docMk/>
            <pc:sldMk cId="2712655526" sldId="256"/>
            <ac:spMk id="7" creationId="{CE96AA05-4BF7-9E9C-56BE-629A2305E446}"/>
          </ac:spMkLst>
        </pc:spChg>
        <pc:picChg chg="del">
          <ac:chgData name="Amber Redmond" userId="ea45f766-4c31-4d00-bc3a-a4f65e73267d" providerId="ADAL" clId="{043E1674-72BE-4389-B398-C702F9086529}" dt="2024-06-18T14:42:52.474" v="0" actId="478"/>
          <ac:picMkLst>
            <pc:docMk/>
            <pc:sldMk cId="2712655526" sldId="256"/>
            <ac:picMk id="3" creationId="{5196865D-A059-2A9C-F846-27866A426530}"/>
          </ac:picMkLst>
        </pc:picChg>
      </pc:sldChg>
    </pc:docChg>
  </pc:docChgLst>
  <pc:docChgLst>
    <pc:chgData name="Amber Redmond" userId="ea45f766-4c31-4d00-bc3a-a4f65e73267d" providerId="ADAL" clId="{08A61CFA-4115-43D8-AA6E-892F8BC8BAC1}"/>
    <pc:docChg chg="undo custSel modSld">
      <pc:chgData name="Amber Redmond" userId="ea45f766-4c31-4d00-bc3a-a4f65e73267d" providerId="ADAL" clId="{08A61CFA-4115-43D8-AA6E-892F8BC8BAC1}" dt="2024-02-15T18:51:09.780" v="357" actId="1076"/>
      <pc:docMkLst>
        <pc:docMk/>
      </pc:docMkLst>
      <pc:sldChg chg="addSp delSp modSp mod">
        <pc:chgData name="Amber Redmond" userId="ea45f766-4c31-4d00-bc3a-a4f65e73267d" providerId="ADAL" clId="{08A61CFA-4115-43D8-AA6E-892F8BC8BAC1}" dt="2024-02-15T18:51:09.780" v="357" actId="1076"/>
        <pc:sldMkLst>
          <pc:docMk/>
          <pc:sldMk cId="2712655526" sldId="256"/>
        </pc:sldMkLst>
        <pc:spChg chg="mod">
          <ac:chgData name="Amber Redmond" userId="ea45f766-4c31-4d00-bc3a-a4f65e73267d" providerId="ADAL" clId="{08A61CFA-4115-43D8-AA6E-892F8BC8BAC1}" dt="2024-02-15T18:49:39.756" v="349" actId="14100"/>
          <ac:spMkLst>
            <pc:docMk/>
            <pc:sldMk cId="2712655526" sldId="256"/>
            <ac:spMk id="4" creationId="{D00DF368-1BE6-1C14-4729-DB4F68C8A3CC}"/>
          </ac:spMkLst>
        </pc:spChg>
        <pc:spChg chg="add del mod ord">
          <ac:chgData name="Amber Redmond" userId="ea45f766-4c31-4d00-bc3a-a4f65e73267d" providerId="ADAL" clId="{08A61CFA-4115-43D8-AA6E-892F8BC8BAC1}" dt="2024-02-15T18:42:42.107" v="201" actId="478"/>
          <ac:spMkLst>
            <pc:docMk/>
            <pc:sldMk cId="2712655526" sldId="256"/>
            <ac:spMk id="5" creationId="{19B8601C-092E-1851-682E-64DA2DCF9C21}"/>
          </ac:spMkLst>
        </pc:spChg>
        <pc:spChg chg="add mod">
          <ac:chgData name="Amber Redmond" userId="ea45f766-4c31-4d00-bc3a-a4f65e73267d" providerId="ADAL" clId="{08A61CFA-4115-43D8-AA6E-892F8BC8BAC1}" dt="2024-02-15T18:51:00.615" v="356" actId="1076"/>
          <ac:spMkLst>
            <pc:docMk/>
            <pc:sldMk cId="2712655526" sldId="256"/>
            <ac:spMk id="7" creationId="{CE96AA05-4BF7-9E9C-56BE-629A2305E446}"/>
          </ac:spMkLst>
        </pc:spChg>
        <pc:spChg chg="mod">
          <ac:chgData name="Amber Redmond" userId="ea45f766-4c31-4d00-bc3a-a4f65e73267d" providerId="ADAL" clId="{08A61CFA-4115-43D8-AA6E-892F8BC8BAC1}" dt="2024-02-15T18:50:21.299" v="351" actId="14100"/>
          <ac:spMkLst>
            <pc:docMk/>
            <pc:sldMk cId="2712655526" sldId="256"/>
            <ac:spMk id="22" creationId="{B18AA4A1-7898-D8BE-D6C5-95B376A0E172}"/>
          </ac:spMkLst>
        </pc:spChg>
        <pc:spChg chg="mod">
          <ac:chgData name="Amber Redmond" userId="ea45f766-4c31-4d00-bc3a-a4f65e73267d" providerId="ADAL" clId="{08A61CFA-4115-43D8-AA6E-892F8BC8BAC1}" dt="2024-02-15T18:50:24.503" v="352" actId="14100"/>
          <ac:spMkLst>
            <pc:docMk/>
            <pc:sldMk cId="2712655526" sldId="256"/>
            <ac:spMk id="25" creationId="{72E2521A-C073-7A55-7A0E-0624CE598972}"/>
          </ac:spMkLst>
        </pc:spChg>
        <pc:spChg chg="mod">
          <ac:chgData name="Amber Redmond" userId="ea45f766-4c31-4d00-bc3a-a4f65e73267d" providerId="ADAL" clId="{08A61CFA-4115-43D8-AA6E-892F8BC8BAC1}" dt="2024-02-15T18:43:12.095" v="206" actId="1076"/>
          <ac:spMkLst>
            <pc:docMk/>
            <pc:sldMk cId="2712655526" sldId="256"/>
            <ac:spMk id="27" creationId="{350D660E-5E34-2DBB-A7B9-B575886E8A24}"/>
          </ac:spMkLst>
        </pc:spChg>
        <pc:spChg chg="mod">
          <ac:chgData name="Amber Redmond" userId="ea45f766-4c31-4d00-bc3a-a4f65e73267d" providerId="ADAL" clId="{08A61CFA-4115-43D8-AA6E-892F8BC8BAC1}" dt="2024-02-15T18:43:12.095" v="206" actId="1076"/>
          <ac:spMkLst>
            <pc:docMk/>
            <pc:sldMk cId="2712655526" sldId="256"/>
            <ac:spMk id="1049" creationId="{3B64E19B-210B-51DF-4D13-6BC2E50B4A0A}"/>
          </ac:spMkLst>
        </pc:spChg>
        <pc:spChg chg="mod">
          <ac:chgData name="Amber Redmond" userId="ea45f766-4c31-4d00-bc3a-a4f65e73267d" providerId="ADAL" clId="{08A61CFA-4115-43D8-AA6E-892F8BC8BAC1}" dt="2024-02-15T18:50:42.420" v="353" actId="1076"/>
          <ac:spMkLst>
            <pc:docMk/>
            <pc:sldMk cId="2712655526" sldId="256"/>
            <ac:spMk id="1064" creationId="{CB327DF3-BB97-AE76-87FA-BCCE97004F7B}"/>
          </ac:spMkLst>
        </pc:spChg>
        <pc:spChg chg="mod">
          <ac:chgData name="Amber Redmond" userId="ea45f766-4c31-4d00-bc3a-a4f65e73267d" providerId="ADAL" clId="{08A61CFA-4115-43D8-AA6E-892F8BC8BAC1}" dt="2024-02-15T18:50:48.711" v="354" actId="1076"/>
          <ac:spMkLst>
            <pc:docMk/>
            <pc:sldMk cId="2712655526" sldId="256"/>
            <ac:spMk id="1066" creationId="{E5249B7E-21FB-C5DE-F05F-D8563C4352C7}"/>
          </ac:spMkLst>
        </pc:spChg>
        <pc:spChg chg="del mod">
          <ac:chgData name="Amber Redmond" userId="ea45f766-4c31-4d00-bc3a-a4f65e73267d" providerId="ADAL" clId="{08A61CFA-4115-43D8-AA6E-892F8BC8BAC1}" dt="2024-02-15T18:45:04.147" v="262" actId="478"/>
          <ac:spMkLst>
            <pc:docMk/>
            <pc:sldMk cId="2712655526" sldId="256"/>
            <ac:spMk id="1082" creationId="{9846AA4E-23CC-E3CE-6D23-85834D6543CE}"/>
          </ac:spMkLst>
        </pc:spChg>
        <pc:spChg chg="mod">
          <ac:chgData name="Amber Redmond" userId="ea45f766-4c31-4d00-bc3a-a4f65e73267d" providerId="ADAL" clId="{08A61CFA-4115-43D8-AA6E-892F8BC8BAC1}" dt="2024-02-15T18:48:38.489" v="339" actId="1076"/>
          <ac:spMkLst>
            <pc:docMk/>
            <pc:sldMk cId="2712655526" sldId="256"/>
            <ac:spMk id="1084" creationId="{619ACE1B-5BAC-887A-1BE4-28ACCEBEB871}"/>
          </ac:spMkLst>
        </pc:spChg>
        <pc:grpChg chg="mod">
          <ac:chgData name="Amber Redmond" userId="ea45f766-4c31-4d00-bc3a-a4f65e73267d" providerId="ADAL" clId="{08A61CFA-4115-43D8-AA6E-892F8BC8BAC1}" dt="2024-02-15T18:49:06.329" v="344" actId="1076"/>
          <ac:grpSpMkLst>
            <pc:docMk/>
            <pc:sldMk cId="2712655526" sldId="256"/>
            <ac:grpSpMk id="28" creationId="{3B265C60-7A50-47A9-F6E0-D38928BFCEBC}"/>
          </ac:grpSpMkLst>
        </pc:grpChg>
        <pc:grpChg chg="mod">
          <ac:chgData name="Amber Redmond" userId="ea45f766-4c31-4d00-bc3a-a4f65e73267d" providerId="ADAL" clId="{08A61CFA-4115-43D8-AA6E-892F8BC8BAC1}" dt="2024-02-15T18:51:09.780" v="357" actId="1076"/>
          <ac:grpSpMkLst>
            <pc:docMk/>
            <pc:sldMk cId="2712655526" sldId="256"/>
            <ac:grpSpMk id="1050" creationId="{71B3962E-36B8-6FF7-54DA-5B498ACEE85F}"/>
          </ac:grpSpMkLst>
        </pc:grpChg>
        <pc:grpChg chg="mod">
          <ac:chgData name="Amber Redmond" userId="ea45f766-4c31-4d00-bc3a-a4f65e73267d" providerId="ADAL" clId="{08A61CFA-4115-43D8-AA6E-892F8BC8BAC1}" dt="2024-02-15T18:49:44.018" v="350" actId="1076"/>
          <ac:grpSpMkLst>
            <pc:docMk/>
            <pc:sldMk cId="2712655526" sldId="256"/>
            <ac:grpSpMk id="1058" creationId="{069A9909-8DA6-3969-25B7-97E6E1D114DD}"/>
          </ac:grpSpMkLst>
        </pc:grpChg>
        <pc:picChg chg="add mod">
          <ac:chgData name="Amber Redmond" userId="ea45f766-4c31-4d00-bc3a-a4f65e73267d" providerId="ADAL" clId="{08A61CFA-4115-43D8-AA6E-892F8BC8BAC1}" dt="2024-02-15T18:49:31.342" v="347" actId="1076"/>
          <ac:picMkLst>
            <pc:docMk/>
            <pc:sldMk cId="2712655526" sldId="256"/>
            <ac:picMk id="3" creationId="{5196865D-A059-2A9C-F846-27866A426530}"/>
          </ac:picMkLst>
        </pc:picChg>
        <pc:picChg chg="mod">
          <ac:chgData name="Amber Redmond" userId="ea45f766-4c31-4d00-bc3a-a4f65e73267d" providerId="ADAL" clId="{08A61CFA-4115-43D8-AA6E-892F8BC8BAC1}" dt="2024-02-15T18:48:23.415" v="335" actId="14100"/>
          <ac:picMkLst>
            <pc:docMk/>
            <pc:sldMk cId="2712655526" sldId="256"/>
            <ac:picMk id="15" creationId="{880F2924-FE01-A5C2-591A-D4051167B7C9}"/>
          </ac:picMkLst>
        </pc:picChg>
        <pc:picChg chg="del">
          <ac:chgData name="Amber Redmond" userId="ea45f766-4c31-4d00-bc3a-a4f65e73267d" providerId="ADAL" clId="{08A61CFA-4115-43D8-AA6E-892F8BC8BAC1}" dt="2024-02-15T15:54:13.880" v="4" actId="478"/>
          <ac:picMkLst>
            <pc:docMk/>
            <pc:sldMk cId="2712655526" sldId="256"/>
            <ac:picMk id="1080" creationId="{EB4AD3BC-D205-BAB3-ABCC-8AF3F002EE9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1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7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8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0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4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8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7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8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6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FFF4F-B77C-4A5F-8D8A-D761E17AFACF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E9C9F-9EBE-4661-85C8-B6313CDA3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9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2E2521A-C073-7A55-7A0E-0624CE598972}"/>
              </a:ext>
            </a:extLst>
          </p:cNvPr>
          <p:cNvSpPr/>
          <p:nvPr/>
        </p:nvSpPr>
        <p:spPr>
          <a:xfrm>
            <a:off x="-4340" y="2252630"/>
            <a:ext cx="3337943" cy="6888926"/>
          </a:xfrm>
          <a:prstGeom prst="rect">
            <a:avLst/>
          </a:prstGeom>
          <a:solidFill>
            <a:srgbClr val="114E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40120D4-B12D-B4E3-FFDC-79F12C949775}"/>
              </a:ext>
            </a:extLst>
          </p:cNvPr>
          <p:cNvGrpSpPr/>
          <p:nvPr/>
        </p:nvGrpSpPr>
        <p:grpSpPr>
          <a:xfrm>
            <a:off x="-4704482" y="3175667"/>
            <a:ext cx="3649854" cy="2306743"/>
            <a:chOff x="5456123" y="3153739"/>
            <a:chExt cx="5861464" cy="3704502"/>
          </a:xfrm>
          <a:solidFill>
            <a:srgbClr val="E7E6E6">
              <a:alpha val="52941"/>
            </a:srgbClr>
          </a:solidFill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8EB9D03D-361A-E76F-1D59-DD591F92F608}"/>
                </a:ext>
              </a:extLst>
            </p:cNvPr>
            <p:cNvSpPr/>
            <p:nvPr/>
          </p:nvSpPr>
          <p:spPr>
            <a:xfrm>
              <a:off x="7569714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0"/>
                  </a:lnTo>
                  <a:lnTo>
                    <a:pt x="1590490" y="1590490"/>
                  </a:lnTo>
                  <a:lnTo>
                    <a:pt x="1583091" y="1542237"/>
                  </a:lnTo>
                  <a:lnTo>
                    <a:pt x="1574473" y="1494398"/>
                  </a:lnTo>
                  <a:lnTo>
                    <a:pt x="1564650" y="1446990"/>
                  </a:lnTo>
                  <a:lnTo>
                    <a:pt x="1553640" y="1400028"/>
                  </a:lnTo>
                  <a:lnTo>
                    <a:pt x="1541459" y="1353529"/>
                  </a:lnTo>
                  <a:lnTo>
                    <a:pt x="1528124" y="1307510"/>
                  </a:lnTo>
                  <a:lnTo>
                    <a:pt x="1513650" y="1261987"/>
                  </a:lnTo>
                  <a:lnTo>
                    <a:pt x="1498055" y="1216977"/>
                  </a:lnTo>
                  <a:lnTo>
                    <a:pt x="1481355" y="1172496"/>
                  </a:lnTo>
                  <a:lnTo>
                    <a:pt x="1463566" y="1128560"/>
                  </a:lnTo>
                  <a:lnTo>
                    <a:pt x="1444705" y="1085186"/>
                  </a:lnTo>
                  <a:lnTo>
                    <a:pt x="1424788" y="1042391"/>
                  </a:lnTo>
                  <a:lnTo>
                    <a:pt x="1403832" y="1000190"/>
                  </a:lnTo>
                  <a:lnTo>
                    <a:pt x="1381853" y="958601"/>
                  </a:lnTo>
                  <a:lnTo>
                    <a:pt x="1358868" y="917640"/>
                  </a:lnTo>
                  <a:lnTo>
                    <a:pt x="1334893" y="877323"/>
                  </a:lnTo>
                  <a:lnTo>
                    <a:pt x="1309944" y="837666"/>
                  </a:lnTo>
                  <a:lnTo>
                    <a:pt x="1284038" y="798687"/>
                  </a:lnTo>
                  <a:lnTo>
                    <a:pt x="1257192" y="760402"/>
                  </a:lnTo>
                  <a:lnTo>
                    <a:pt x="1229422" y="722826"/>
                  </a:lnTo>
                  <a:lnTo>
                    <a:pt x="1200744" y="685977"/>
                  </a:lnTo>
                  <a:lnTo>
                    <a:pt x="1171175" y="649871"/>
                  </a:lnTo>
                  <a:lnTo>
                    <a:pt x="1140731" y="614525"/>
                  </a:lnTo>
                  <a:lnTo>
                    <a:pt x="1109429" y="579954"/>
                  </a:lnTo>
                  <a:lnTo>
                    <a:pt x="1077286" y="546176"/>
                  </a:lnTo>
                  <a:lnTo>
                    <a:pt x="1044316" y="513207"/>
                  </a:lnTo>
                  <a:lnTo>
                    <a:pt x="1010539" y="481063"/>
                  </a:lnTo>
                  <a:lnTo>
                    <a:pt x="975968" y="449761"/>
                  </a:lnTo>
                  <a:lnTo>
                    <a:pt x="940622" y="419317"/>
                  </a:lnTo>
                  <a:lnTo>
                    <a:pt x="904516" y="389748"/>
                  </a:lnTo>
                  <a:lnTo>
                    <a:pt x="867667" y="361070"/>
                  </a:lnTo>
                  <a:lnTo>
                    <a:pt x="830092" y="333299"/>
                  </a:lnTo>
                  <a:lnTo>
                    <a:pt x="791806" y="306453"/>
                  </a:lnTo>
                  <a:lnTo>
                    <a:pt x="752827" y="280547"/>
                  </a:lnTo>
                  <a:lnTo>
                    <a:pt x="713171" y="255598"/>
                  </a:lnTo>
                  <a:lnTo>
                    <a:pt x="672853" y="231623"/>
                  </a:lnTo>
                  <a:lnTo>
                    <a:pt x="631892" y="208637"/>
                  </a:lnTo>
                  <a:lnTo>
                    <a:pt x="590303" y="186658"/>
                  </a:lnTo>
                  <a:lnTo>
                    <a:pt x="548102" y="165702"/>
                  </a:lnTo>
                  <a:lnTo>
                    <a:pt x="505307" y="145785"/>
                  </a:lnTo>
                  <a:lnTo>
                    <a:pt x="461933" y="126924"/>
                  </a:lnTo>
                  <a:lnTo>
                    <a:pt x="417997" y="109135"/>
                  </a:lnTo>
                  <a:lnTo>
                    <a:pt x="373515" y="92435"/>
                  </a:lnTo>
                  <a:lnTo>
                    <a:pt x="328505" y="76839"/>
                  </a:lnTo>
                  <a:lnTo>
                    <a:pt x="282982" y="62366"/>
                  </a:lnTo>
                  <a:lnTo>
                    <a:pt x="236962" y="49030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C46FECE2-F7C6-B0B3-FEA0-3F3CE6756A4D}"/>
                </a:ext>
              </a:extLst>
            </p:cNvPr>
            <p:cNvSpPr/>
            <p:nvPr/>
          </p:nvSpPr>
          <p:spPr>
            <a:xfrm>
              <a:off x="5456123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1542237" y="7398"/>
                  </a:lnTo>
                  <a:lnTo>
                    <a:pt x="1494397" y="16017"/>
                  </a:lnTo>
                  <a:lnTo>
                    <a:pt x="1446988" y="25839"/>
                  </a:lnTo>
                  <a:lnTo>
                    <a:pt x="1400026" y="36849"/>
                  </a:lnTo>
                  <a:lnTo>
                    <a:pt x="1353527" y="49030"/>
                  </a:lnTo>
                  <a:lnTo>
                    <a:pt x="1307508" y="62366"/>
                  </a:lnTo>
                  <a:lnTo>
                    <a:pt x="1261984" y="76839"/>
                  </a:lnTo>
                  <a:lnTo>
                    <a:pt x="1216974" y="92435"/>
                  </a:lnTo>
                  <a:lnTo>
                    <a:pt x="1172492" y="109135"/>
                  </a:lnTo>
                  <a:lnTo>
                    <a:pt x="1128556" y="126924"/>
                  </a:lnTo>
                  <a:lnTo>
                    <a:pt x="1085183" y="145785"/>
                  </a:lnTo>
                  <a:lnTo>
                    <a:pt x="1042387" y="165702"/>
                  </a:lnTo>
                  <a:lnTo>
                    <a:pt x="1000186" y="186658"/>
                  </a:lnTo>
                  <a:lnTo>
                    <a:pt x="958597" y="208637"/>
                  </a:lnTo>
                  <a:lnTo>
                    <a:pt x="917636" y="231623"/>
                  </a:lnTo>
                  <a:lnTo>
                    <a:pt x="877319" y="255598"/>
                  </a:lnTo>
                  <a:lnTo>
                    <a:pt x="837662" y="280547"/>
                  </a:lnTo>
                  <a:lnTo>
                    <a:pt x="798683" y="306453"/>
                  </a:lnTo>
                  <a:lnTo>
                    <a:pt x="760398" y="333299"/>
                  </a:lnTo>
                  <a:lnTo>
                    <a:pt x="722822" y="361070"/>
                  </a:lnTo>
                  <a:lnTo>
                    <a:pt x="685973" y="389748"/>
                  </a:lnTo>
                  <a:lnTo>
                    <a:pt x="649867" y="419317"/>
                  </a:lnTo>
                  <a:lnTo>
                    <a:pt x="614521" y="449761"/>
                  </a:lnTo>
                  <a:lnTo>
                    <a:pt x="579951" y="481063"/>
                  </a:lnTo>
                  <a:lnTo>
                    <a:pt x="546173" y="513207"/>
                  </a:lnTo>
                  <a:lnTo>
                    <a:pt x="513204" y="546176"/>
                  </a:lnTo>
                  <a:lnTo>
                    <a:pt x="481060" y="579954"/>
                  </a:lnTo>
                  <a:lnTo>
                    <a:pt x="449758" y="614525"/>
                  </a:lnTo>
                  <a:lnTo>
                    <a:pt x="419314" y="649871"/>
                  </a:lnTo>
                  <a:lnTo>
                    <a:pt x="389745" y="685977"/>
                  </a:lnTo>
                  <a:lnTo>
                    <a:pt x="361067" y="722826"/>
                  </a:lnTo>
                  <a:lnTo>
                    <a:pt x="333297" y="760402"/>
                  </a:lnTo>
                  <a:lnTo>
                    <a:pt x="306451" y="798687"/>
                  </a:lnTo>
                  <a:lnTo>
                    <a:pt x="280545" y="837666"/>
                  </a:lnTo>
                  <a:lnTo>
                    <a:pt x="255596" y="877323"/>
                  </a:lnTo>
                  <a:lnTo>
                    <a:pt x="231621" y="917640"/>
                  </a:lnTo>
                  <a:lnTo>
                    <a:pt x="208636" y="958601"/>
                  </a:lnTo>
                  <a:lnTo>
                    <a:pt x="186657" y="1000190"/>
                  </a:lnTo>
                  <a:lnTo>
                    <a:pt x="165701" y="1042391"/>
                  </a:lnTo>
                  <a:lnTo>
                    <a:pt x="145784" y="1085186"/>
                  </a:lnTo>
                  <a:lnTo>
                    <a:pt x="126923" y="1128560"/>
                  </a:lnTo>
                  <a:lnTo>
                    <a:pt x="109134" y="1172496"/>
                  </a:lnTo>
                  <a:lnTo>
                    <a:pt x="92434" y="1216977"/>
                  </a:lnTo>
                  <a:lnTo>
                    <a:pt x="76839" y="1261987"/>
                  </a:lnTo>
                  <a:lnTo>
                    <a:pt x="62366" y="1307510"/>
                  </a:lnTo>
                  <a:lnTo>
                    <a:pt x="49030" y="1353529"/>
                  </a:lnTo>
                  <a:lnTo>
                    <a:pt x="36849" y="1400028"/>
                  </a:lnTo>
                  <a:lnTo>
                    <a:pt x="25839" y="1446990"/>
                  </a:lnTo>
                  <a:lnTo>
                    <a:pt x="16017" y="1494398"/>
                  </a:lnTo>
                  <a:lnTo>
                    <a:pt x="7398" y="1542237"/>
                  </a:lnTo>
                  <a:lnTo>
                    <a:pt x="0" y="1590490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" name="object 17">
              <a:extLst>
                <a:ext uri="{FF2B5EF4-FFF2-40B4-BE49-F238E27FC236}">
                  <a16:creationId xmlns:a16="http://schemas.microsoft.com/office/drawing/2014/main" id="{273E91F2-36AA-E694-6CED-851B9148E607}"/>
                </a:ext>
              </a:extLst>
            </p:cNvPr>
            <p:cNvSpPr/>
            <p:nvPr/>
          </p:nvSpPr>
          <p:spPr>
            <a:xfrm>
              <a:off x="5456123" y="5267330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0" y="0"/>
                  </a:lnTo>
                  <a:lnTo>
                    <a:pt x="7398" y="48253"/>
                  </a:lnTo>
                  <a:lnTo>
                    <a:pt x="16017" y="96092"/>
                  </a:lnTo>
                  <a:lnTo>
                    <a:pt x="25839" y="143501"/>
                  </a:lnTo>
                  <a:lnTo>
                    <a:pt x="36849" y="190463"/>
                  </a:lnTo>
                  <a:lnTo>
                    <a:pt x="49030" y="236962"/>
                  </a:lnTo>
                  <a:lnTo>
                    <a:pt x="62366" y="282982"/>
                  </a:lnTo>
                  <a:lnTo>
                    <a:pt x="76839" y="328505"/>
                  </a:lnTo>
                  <a:lnTo>
                    <a:pt x="92434" y="373515"/>
                  </a:lnTo>
                  <a:lnTo>
                    <a:pt x="109134" y="417997"/>
                  </a:lnTo>
                  <a:lnTo>
                    <a:pt x="126923" y="461933"/>
                  </a:lnTo>
                  <a:lnTo>
                    <a:pt x="145784" y="505307"/>
                  </a:lnTo>
                  <a:lnTo>
                    <a:pt x="165701" y="548102"/>
                  </a:lnTo>
                  <a:lnTo>
                    <a:pt x="186657" y="590303"/>
                  </a:lnTo>
                  <a:lnTo>
                    <a:pt x="208636" y="631892"/>
                  </a:lnTo>
                  <a:lnTo>
                    <a:pt x="231621" y="672853"/>
                  </a:lnTo>
                  <a:lnTo>
                    <a:pt x="255596" y="713171"/>
                  </a:lnTo>
                  <a:lnTo>
                    <a:pt x="280545" y="752827"/>
                  </a:lnTo>
                  <a:lnTo>
                    <a:pt x="306451" y="791806"/>
                  </a:lnTo>
                  <a:lnTo>
                    <a:pt x="333297" y="830092"/>
                  </a:lnTo>
                  <a:lnTo>
                    <a:pt x="361067" y="867667"/>
                  </a:lnTo>
                  <a:lnTo>
                    <a:pt x="389745" y="904516"/>
                  </a:lnTo>
                  <a:lnTo>
                    <a:pt x="419314" y="940622"/>
                  </a:lnTo>
                  <a:lnTo>
                    <a:pt x="449758" y="975968"/>
                  </a:lnTo>
                  <a:lnTo>
                    <a:pt x="481060" y="1010539"/>
                  </a:lnTo>
                  <a:lnTo>
                    <a:pt x="513204" y="1044316"/>
                  </a:lnTo>
                  <a:lnTo>
                    <a:pt x="546173" y="1077286"/>
                  </a:lnTo>
                  <a:lnTo>
                    <a:pt x="579951" y="1109429"/>
                  </a:lnTo>
                  <a:lnTo>
                    <a:pt x="614521" y="1140731"/>
                  </a:lnTo>
                  <a:lnTo>
                    <a:pt x="649867" y="1171175"/>
                  </a:lnTo>
                  <a:lnTo>
                    <a:pt x="685973" y="1200744"/>
                  </a:lnTo>
                  <a:lnTo>
                    <a:pt x="722822" y="1229422"/>
                  </a:lnTo>
                  <a:lnTo>
                    <a:pt x="760398" y="1257192"/>
                  </a:lnTo>
                  <a:lnTo>
                    <a:pt x="798683" y="1284038"/>
                  </a:lnTo>
                  <a:lnTo>
                    <a:pt x="837662" y="1309944"/>
                  </a:lnTo>
                  <a:lnTo>
                    <a:pt x="877319" y="1334893"/>
                  </a:lnTo>
                  <a:lnTo>
                    <a:pt x="917636" y="1358868"/>
                  </a:lnTo>
                  <a:lnTo>
                    <a:pt x="958597" y="1381853"/>
                  </a:lnTo>
                  <a:lnTo>
                    <a:pt x="1000186" y="1403832"/>
                  </a:lnTo>
                  <a:lnTo>
                    <a:pt x="1042387" y="1424788"/>
                  </a:lnTo>
                  <a:lnTo>
                    <a:pt x="1085183" y="1444705"/>
                  </a:lnTo>
                  <a:lnTo>
                    <a:pt x="1128556" y="1463566"/>
                  </a:lnTo>
                  <a:lnTo>
                    <a:pt x="1172492" y="1481355"/>
                  </a:lnTo>
                  <a:lnTo>
                    <a:pt x="1216974" y="1498055"/>
                  </a:lnTo>
                  <a:lnTo>
                    <a:pt x="1261984" y="1513650"/>
                  </a:lnTo>
                  <a:lnTo>
                    <a:pt x="1307508" y="1528124"/>
                  </a:lnTo>
                  <a:lnTo>
                    <a:pt x="1353527" y="1541459"/>
                  </a:lnTo>
                  <a:lnTo>
                    <a:pt x="1400026" y="1553640"/>
                  </a:lnTo>
                  <a:lnTo>
                    <a:pt x="1446988" y="1564650"/>
                  </a:lnTo>
                  <a:lnTo>
                    <a:pt x="1494397" y="1574473"/>
                  </a:lnTo>
                  <a:lnTo>
                    <a:pt x="1542237" y="1583091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" name="object 18">
              <a:extLst>
                <a:ext uri="{FF2B5EF4-FFF2-40B4-BE49-F238E27FC236}">
                  <a16:creationId xmlns:a16="http://schemas.microsoft.com/office/drawing/2014/main" id="{E44B457C-6891-2BE0-47EE-59618F699E8C}"/>
                </a:ext>
              </a:extLst>
            </p:cNvPr>
            <p:cNvSpPr/>
            <p:nvPr/>
          </p:nvSpPr>
          <p:spPr>
            <a:xfrm>
              <a:off x="9726912" y="5267325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9"/>
                  </a:lnTo>
                  <a:lnTo>
                    <a:pt x="1590490" y="1590499"/>
                  </a:lnTo>
                  <a:lnTo>
                    <a:pt x="1583091" y="1542246"/>
                  </a:lnTo>
                  <a:lnTo>
                    <a:pt x="1574473" y="1494407"/>
                  </a:lnTo>
                  <a:lnTo>
                    <a:pt x="1564650" y="1446999"/>
                  </a:lnTo>
                  <a:lnTo>
                    <a:pt x="1553640" y="1400037"/>
                  </a:lnTo>
                  <a:lnTo>
                    <a:pt x="1541459" y="1353538"/>
                  </a:lnTo>
                  <a:lnTo>
                    <a:pt x="1528124" y="1307519"/>
                  </a:lnTo>
                  <a:lnTo>
                    <a:pt x="1513650" y="1261996"/>
                  </a:lnTo>
                  <a:lnTo>
                    <a:pt x="1498055" y="1216986"/>
                  </a:lnTo>
                  <a:lnTo>
                    <a:pt x="1481355" y="1172504"/>
                  </a:lnTo>
                  <a:lnTo>
                    <a:pt x="1463566" y="1128568"/>
                  </a:lnTo>
                  <a:lnTo>
                    <a:pt x="1444705" y="1085194"/>
                  </a:lnTo>
                  <a:lnTo>
                    <a:pt x="1424788" y="1042399"/>
                  </a:lnTo>
                  <a:lnTo>
                    <a:pt x="1403832" y="1000198"/>
                  </a:lnTo>
                  <a:lnTo>
                    <a:pt x="1381853" y="958609"/>
                  </a:lnTo>
                  <a:lnTo>
                    <a:pt x="1358868" y="917647"/>
                  </a:lnTo>
                  <a:lnTo>
                    <a:pt x="1334893" y="877330"/>
                  </a:lnTo>
                  <a:lnTo>
                    <a:pt x="1309944" y="837673"/>
                  </a:lnTo>
                  <a:lnTo>
                    <a:pt x="1284038" y="798694"/>
                  </a:lnTo>
                  <a:lnTo>
                    <a:pt x="1257192" y="760408"/>
                  </a:lnTo>
                  <a:lnTo>
                    <a:pt x="1229422" y="722832"/>
                  </a:lnTo>
                  <a:lnTo>
                    <a:pt x="1200744" y="685983"/>
                  </a:lnTo>
                  <a:lnTo>
                    <a:pt x="1171175" y="649877"/>
                  </a:lnTo>
                  <a:lnTo>
                    <a:pt x="1140731" y="614530"/>
                  </a:lnTo>
                  <a:lnTo>
                    <a:pt x="1109429" y="579959"/>
                  </a:lnTo>
                  <a:lnTo>
                    <a:pt x="1077286" y="546181"/>
                  </a:lnTo>
                  <a:lnTo>
                    <a:pt x="1044316" y="513211"/>
                  </a:lnTo>
                  <a:lnTo>
                    <a:pt x="1010539" y="481067"/>
                  </a:lnTo>
                  <a:lnTo>
                    <a:pt x="975968" y="449765"/>
                  </a:lnTo>
                  <a:lnTo>
                    <a:pt x="940622" y="419321"/>
                  </a:lnTo>
                  <a:lnTo>
                    <a:pt x="904516" y="389751"/>
                  </a:lnTo>
                  <a:lnTo>
                    <a:pt x="867667" y="361073"/>
                  </a:lnTo>
                  <a:lnTo>
                    <a:pt x="830092" y="333302"/>
                  </a:lnTo>
                  <a:lnTo>
                    <a:pt x="791806" y="306456"/>
                  </a:lnTo>
                  <a:lnTo>
                    <a:pt x="752827" y="280550"/>
                  </a:lnTo>
                  <a:lnTo>
                    <a:pt x="713171" y="255600"/>
                  </a:lnTo>
                  <a:lnTo>
                    <a:pt x="672853" y="231625"/>
                  </a:lnTo>
                  <a:lnTo>
                    <a:pt x="631892" y="208639"/>
                  </a:lnTo>
                  <a:lnTo>
                    <a:pt x="590303" y="186660"/>
                  </a:lnTo>
                  <a:lnTo>
                    <a:pt x="548102" y="165703"/>
                  </a:lnTo>
                  <a:lnTo>
                    <a:pt x="505307" y="145786"/>
                  </a:lnTo>
                  <a:lnTo>
                    <a:pt x="461933" y="126925"/>
                  </a:lnTo>
                  <a:lnTo>
                    <a:pt x="417997" y="109136"/>
                  </a:lnTo>
                  <a:lnTo>
                    <a:pt x="373515" y="92435"/>
                  </a:lnTo>
                  <a:lnTo>
                    <a:pt x="328505" y="76840"/>
                  </a:lnTo>
                  <a:lnTo>
                    <a:pt x="282982" y="62366"/>
                  </a:lnTo>
                  <a:lnTo>
                    <a:pt x="236962" y="49031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EE8E23E0-B197-E646-5F68-FAE81204BEEA}"/>
                </a:ext>
              </a:extLst>
            </p:cNvPr>
            <p:cNvSpPr/>
            <p:nvPr/>
          </p:nvSpPr>
          <p:spPr>
            <a:xfrm>
              <a:off x="7569706" y="5266931"/>
              <a:ext cx="1634489" cy="1591310"/>
            </a:xfrm>
            <a:custGeom>
              <a:avLst/>
              <a:gdLst/>
              <a:ahLst/>
              <a:cxnLst/>
              <a:rect l="l" t="t" r="r" b="b"/>
              <a:pathLst>
                <a:path w="1634489" h="1591309">
                  <a:moveTo>
                    <a:pt x="1634096" y="0"/>
                  </a:moveTo>
                  <a:lnTo>
                    <a:pt x="1624393" y="0"/>
                  </a:lnTo>
                  <a:lnTo>
                    <a:pt x="1624393" y="3810"/>
                  </a:lnTo>
                  <a:lnTo>
                    <a:pt x="1600695" y="3810"/>
                  </a:lnTo>
                  <a:lnTo>
                    <a:pt x="1600695" y="7620"/>
                  </a:lnTo>
                  <a:lnTo>
                    <a:pt x="1589646" y="7620"/>
                  </a:lnTo>
                  <a:lnTo>
                    <a:pt x="1589646" y="3810"/>
                  </a:lnTo>
                  <a:lnTo>
                    <a:pt x="1590255" y="3810"/>
                  </a:lnTo>
                  <a:lnTo>
                    <a:pt x="159025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0" y="1591310"/>
                  </a:lnTo>
                  <a:lnTo>
                    <a:pt x="1634096" y="1591310"/>
                  </a:lnTo>
                  <a:lnTo>
                    <a:pt x="1634096" y="7620"/>
                  </a:lnTo>
                  <a:lnTo>
                    <a:pt x="1634096" y="3810"/>
                  </a:lnTo>
                  <a:lnTo>
                    <a:pt x="1634096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069A9909-8DA6-3969-25B7-97E6E1D114DD}"/>
              </a:ext>
            </a:extLst>
          </p:cNvPr>
          <p:cNvGrpSpPr/>
          <p:nvPr/>
        </p:nvGrpSpPr>
        <p:grpSpPr>
          <a:xfrm rot="5400000">
            <a:off x="-751362" y="1552753"/>
            <a:ext cx="4010377" cy="2534597"/>
            <a:chOff x="5456123" y="3153739"/>
            <a:chExt cx="5861464" cy="3704502"/>
          </a:xfrm>
          <a:solidFill>
            <a:srgbClr val="E7E6E6">
              <a:alpha val="36078"/>
            </a:srgbClr>
          </a:solidFill>
        </p:grpSpPr>
        <p:sp>
          <p:nvSpPr>
            <p:cNvPr id="1059" name="object 15">
              <a:extLst>
                <a:ext uri="{FF2B5EF4-FFF2-40B4-BE49-F238E27FC236}">
                  <a16:creationId xmlns:a16="http://schemas.microsoft.com/office/drawing/2014/main" id="{56071D67-599E-1CEE-B90B-3B69E97FFE5D}"/>
                </a:ext>
              </a:extLst>
            </p:cNvPr>
            <p:cNvSpPr/>
            <p:nvPr/>
          </p:nvSpPr>
          <p:spPr>
            <a:xfrm>
              <a:off x="7569714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0"/>
                  </a:lnTo>
                  <a:lnTo>
                    <a:pt x="1590490" y="1590490"/>
                  </a:lnTo>
                  <a:lnTo>
                    <a:pt x="1583091" y="1542237"/>
                  </a:lnTo>
                  <a:lnTo>
                    <a:pt x="1574473" y="1494398"/>
                  </a:lnTo>
                  <a:lnTo>
                    <a:pt x="1564650" y="1446990"/>
                  </a:lnTo>
                  <a:lnTo>
                    <a:pt x="1553640" y="1400028"/>
                  </a:lnTo>
                  <a:lnTo>
                    <a:pt x="1541459" y="1353529"/>
                  </a:lnTo>
                  <a:lnTo>
                    <a:pt x="1528124" y="1307510"/>
                  </a:lnTo>
                  <a:lnTo>
                    <a:pt x="1513650" y="1261987"/>
                  </a:lnTo>
                  <a:lnTo>
                    <a:pt x="1498055" y="1216977"/>
                  </a:lnTo>
                  <a:lnTo>
                    <a:pt x="1481355" y="1172496"/>
                  </a:lnTo>
                  <a:lnTo>
                    <a:pt x="1463566" y="1128560"/>
                  </a:lnTo>
                  <a:lnTo>
                    <a:pt x="1444705" y="1085186"/>
                  </a:lnTo>
                  <a:lnTo>
                    <a:pt x="1424788" y="1042391"/>
                  </a:lnTo>
                  <a:lnTo>
                    <a:pt x="1403832" y="1000190"/>
                  </a:lnTo>
                  <a:lnTo>
                    <a:pt x="1381853" y="958601"/>
                  </a:lnTo>
                  <a:lnTo>
                    <a:pt x="1358868" y="917640"/>
                  </a:lnTo>
                  <a:lnTo>
                    <a:pt x="1334893" y="877323"/>
                  </a:lnTo>
                  <a:lnTo>
                    <a:pt x="1309944" y="837666"/>
                  </a:lnTo>
                  <a:lnTo>
                    <a:pt x="1284038" y="798687"/>
                  </a:lnTo>
                  <a:lnTo>
                    <a:pt x="1257192" y="760402"/>
                  </a:lnTo>
                  <a:lnTo>
                    <a:pt x="1229422" y="722826"/>
                  </a:lnTo>
                  <a:lnTo>
                    <a:pt x="1200744" y="685977"/>
                  </a:lnTo>
                  <a:lnTo>
                    <a:pt x="1171175" y="649871"/>
                  </a:lnTo>
                  <a:lnTo>
                    <a:pt x="1140731" y="614525"/>
                  </a:lnTo>
                  <a:lnTo>
                    <a:pt x="1109429" y="579954"/>
                  </a:lnTo>
                  <a:lnTo>
                    <a:pt x="1077286" y="546176"/>
                  </a:lnTo>
                  <a:lnTo>
                    <a:pt x="1044316" y="513207"/>
                  </a:lnTo>
                  <a:lnTo>
                    <a:pt x="1010539" y="481063"/>
                  </a:lnTo>
                  <a:lnTo>
                    <a:pt x="975968" y="449761"/>
                  </a:lnTo>
                  <a:lnTo>
                    <a:pt x="940622" y="419317"/>
                  </a:lnTo>
                  <a:lnTo>
                    <a:pt x="904516" y="389748"/>
                  </a:lnTo>
                  <a:lnTo>
                    <a:pt x="867667" y="361070"/>
                  </a:lnTo>
                  <a:lnTo>
                    <a:pt x="830092" y="333299"/>
                  </a:lnTo>
                  <a:lnTo>
                    <a:pt x="791806" y="306453"/>
                  </a:lnTo>
                  <a:lnTo>
                    <a:pt x="752827" y="280547"/>
                  </a:lnTo>
                  <a:lnTo>
                    <a:pt x="713171" y="255598"/>
                  </a:lnTo>
                  <a:lnTo>
                    <a:pt x="672853" y="231623"/>
                  </a:lnTo>
                  <a:lnTo>
                    <a:pt x="631892" y="208637"/>
                  </a:lnTo>
                  <a:lnTo>
                    <a:pt x="590303" y="186658"/>
                  </a:lnTo>
                  <a:lnTo>
                    <a:pt x="548102" y="165702"/>
                  </a:lnTo>
                  <a:lnTo>
                    <a:pt x="505307" y="145785"/>
                  </a:lnTo>
                  <a:lnTo>
                    <a:pt x="461933" y="126924"/>
                  </a:lnTo>
                  <a:lnTo>
                    <a:pt x="417997" y="109135"/>
                  </a:lnTo>
                  <a:lnTo>
                    <a:pt x="373515" y="92435"/>
                  </a:lnTo>
                  <a:lnTo>
                    <a:pt x="328505" y="76839"/>
                  </a:lnTo>
                  <a:lnTo>
                    <a:pt x="282982" y="62366"/>
                  </a:lnTo>
                  <a:lnTo>
                    <a:pt x="236962" y="49030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425A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60" name="object 16">
              <a:extLst>
                <a:ext uri="{FF2B5EF4-FFF2-40B4-BE49-F238E27FC236}">
                  <a16:creationId xmlns:a16="http://schemas.microsoft.com/office/drawing/2014/main" id="{410B083B-BCAA-B2D6-DB45-C754461ADC05}"/>
                </a:ext>
              </a:extLst>
            </p:cNvPr>
            <p:cNvSpPr/>
            <p:nvPr/>
          </p:nvSpPr>
          <p:spPr>
            <a:xfrm>
              <a:off x="5456123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1542237" y="7398"/>
                  </a:lnTo>
                  <a:lnTo>
                    <a:pt x="1494397" y="16017"/>
                  </a:lnTo>
                  <a:lnTo>
                    <a:pt x="1446988" y="25839"/>
                  </a:lnTo>
                  <a:lnTo>
                    <a:pt x="1400026" y="36849"/>
                  </a:lnTo>
                  <a:lnTo>
                    <a:pt x="1353527" y="49030"/>
                  </a:lnTo>
                  <a:lnTo>
                    <a:pt x="1307508" y="62366"/>
                  </a:lnTo>
                  <a:lnTo>
                    <a:pt x="1261984" y="76839"/>
                  </a:lnTo>
                  <a:lnTo>
                    <a:pt x="1216974" y="92435"/>
                  </a:lnTo>
                  <a:lnTo>
                    <a:pt x="1172492" y="109135"/>
                  </a:lnTo>
                  <a:lnTo>
                    <a:pt x="1128556" y="126924"/>
                  </a:lnTo>
                  <a:lnTo>
                    <a:pt x="1085183" y="145785"/>
                  </a:lnTo>
                  <a:lnTo>
                    <a:pt x="1042387" y="165702"/>
                  </a:lnTo>
                  <a:lnTo>
                    <a:pt x="1000186" y="186658"/>
                  </a:lnTo>
                  <a:lnTo>
                    <a:pt x="958597" y="208637"/>
                  </a:lnTo>
                  <a:lnTo>
                    <a:pt x="917636" y="231623"/>
                  </a:lnTo>
                  <a:lnTo>
                    <a:pt x="877319" y="255598"/>
                  </a:lnTo>
                  <a:lnTo>
                    <a:pt x="837662" y="280547"/>
                  </a:lnTo>
                  <a:lnTo>
                    <a:pt x="798683" y="306453"/>
                  </a:lnTo>
                  <a:lnTo>
                    <a:pt x="760398" y="333299"/>
                  </a:lnTo>
                  <a:lnTo>
                    <a:pt x="722822" y="361070"/>
                  </a:lnTo>
                  <a:lnTo>
                    <a:pt x="685973" y="389748"/>
                  </a:lnTo>
                  <a:lnTo>
                    <a:pt x="649867" y="419317"/>
                  </a:lnTo>
                  <a:lnTo>
                    <a:pt x="614521" y="449761"/>
                  </a:lnTo>
                  <a:lnTo>
                    <a:pt x="579951" y="481063"/>
                  </a:lnTo>
                  <a:lnTo>
                    <a:pt x="546173" y="513207"/>
                  </a:lnTo>
                  <a:lnTo>
                    <a:pt x="513204" y="546176"/>
                  </a:lnTo>
                  <a:lnTo>
                    <a:pt x="481060" y="579954"/>
                  </a:lnTo>
                  <a:lnTo>
                    <a:pt x="449758" y="614525"/>
                  </a:lnTo>
                  <a:lnTo>
                    <a:pt x="419314" y="649871"/>
                  </a:lnTo>
                  <a:lnTo>
                    <a:pt x="389745" y="685977"/>
                  </a:lnTo>
                  <a:lnTo>
                    <a:pt x="361067" y="722826"/>
                  </a:lnTo>
                  <a:lnTo>
                    <a:pt x="333297" y="760402"/>
                  </a:lnTo>
                  <a:lnTo>
                    <a:pt x="306451" y="798687"/>
                  </a:lnTo>
                  <a:lnTo>
                    <a:pt x="280545" y="837666"/>
                  </a:lnTo>
                  <a:lnTo>
                    <a:pt x="255596" y="877323"/>
                  </a:lnTo>
                  <a:lnTo>
                    <a:pt x="231621" y="917640"/>
                  </a:lnTo>
                  <a:lnTo>
                    <a:pt x="208636" y="958601"/>
                  </a:lnTo>
                  <a:lnTo>
                    <a:pt x="186657" y="1000190"/>
                  </a:lnTo>
                  <a:lnTo>
                    <a:pt x="165701" y="1042391"/>
                  </a:lnTo>
                  <a:lnTo>
                    <a:pt x="145784" y="1085186"/>
                  </a:lnTo>
                  <a:lnTo>
                    <a:pt x="126923" y="1128560"/>
                  </a:lnTo>
                  <a:lnTo>
                    <a:pt x="109134" y="1172496"/>
                  </a:lnTo>
                  <a:lnTo>
                    <a:pt x="92434" y="1216977"/>
                  </a:lnTo>
                  <a:lnTo>
                    <a:pt x="76839" y="1261987"/>
                  </a:lnTo>
                  <a:lnTo>
                    <a:pt x="62366" y="1307510"/>
                  </a:lnTo>
                  <a:lnTo>
                    <a:pt x="49030" y="1353529"/>
                  </a:lnTo>
                  <a:lnTo>
                    <a:pt x="36849" y="1400028"/>
                  </a:lnTo>
                  <a:lnTo>
                    <a:pt x="25839" y="1446990"/>
                  </a:lnTo>
                  <a:lnTo>
                    <a:pt x="16017" y="1494398"/>
                  </a:lnTo>
                  <a:lnTo>
                    <a:pt x="7398" y="1542237"/>
                  </a:lnTo>
                  <a:lnTo>
                    <a:pt x="0" y="1590490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61" name="object 17">
              <a:extLst>
                <a:ext uri="{FF2B5EF4-FFF2-40B4-BE49-F238E27FC236}">
                  <a16:creationId xmlns:a16="http://schemas.microsoft.com/office/drawing/2014/main" id="{156CA9A7-E72B-5B78-5F9E-A556955CF0A7}"/>
                </a:ext>
              </a:extLst>
            </p:cNvPr>
            <p:cNvSpPr/>
            <p:nvPr/>
          </p:nvSpPr>
          <p:spPr>
            <a:xfrm>
              <a:off x="5456123" y="5267330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0" y="0"/>
                  </a:lnTo>
                  <a:lnTo>
                    <a:pt x="7398" y="48253"/>
                  </a:lnTo>
                  <a:lnTo>
                    <a:pt x="16017" y="96092"/>
                  </a:lnTo>
                  <a:lnTo>
                    <a:pt x="25839" y="143501"/>
                  </a:lnTo>
                  <a:lnTo>
                    <a:pt x="36849" y="190463"/>
                  </a:lnTo>
                  <a:lnTo>
                    <a:pt x="49030" y="236962"/>
                  </a:lnTo>
                  <a:lnTo>
                    <a:pt x="62366" y="282982"/>
                  </a:lnTo>
                  <a:lnTo>
                    <a:pt x="76839" y="328505"/>
                  </a:lnTo>
                  <a:lnTo>
                    <a:pt x="92434" y="373515"/>
                  </a:lnTo>
                  <a:lnTo>
                    <a:pt x="109134" y="417997"/>
                  </a:lnTo>
                  <a:lnTo>
                    <a:pt x="126923" y="461933"/>
                  </a:lnTo>
                  <a:lnTo>
                    <a:pt x="145784" y="505307"/>
                  </a:lnTo>
                  <a:lnTo>
                    <a:pt x="165701" y="548102"/>
                  </a:lnTo>
                  <a:lnTo>
                    <a:pt x="186657" y="590303"/>
                  </a:lnTo>
                  <a:lnTo>
                    <a:pt x="208636" y="631892"/>
                  </a:lnTo>
                  <a:lnTo>
                    <a:pt x="231621" y="672853"/>
                  </a:lnTo>
                  <a:lnTo>
                    <a:pt x="255596" y="713171"/>
                  </a:lnTo>
                  <a:lnTo>
                    <a:pt x="280545" y="752827"/>
                  </a:lnTo>
                  <a:lnTo>
                    <a:pt x="306451" y="791806"/>
                  </a:lnTo>
                  <a:lnTo>
                    <a:pt x="333297" y="830092"/>
                  </a:lnTo>
                  <a:lnTo>
                    <a:pt x="361067" y="867667"/>
                  </a:lnTo>
                  <a:lnTo>
                    <a:pt x="389745" y="904516"/>
                  </a:lnTo>
                  <a:lnTo>
                    <a:pt x="419314" y="940622"/>
                  </a:lnTo>
                  <a:lnTo>
                    <a:pt x="449758" y="975968"/>
                  </a:lnTo>
                  <a:lnTo>
                    <a:pt x="481060" y="1010539"/>
                  </a:lnTo>
                  <a:lnTo>
                    <a:pt x="513204" y="1044316"/>
                  </a:lnTo>
                  <a:lnTo>
                    <a:pt x="546173" y="1077286"/>
                  </a:lnTo>
                  <a:lnTo>
                    <a:pt x="579951" y="1109429"/>
                  </a:lnTo>
                  <a:lnTo>
                    <a:pt x="614521" y="1140731"/>
                  </a:lnTo>
                  <a:lnTo>
                    <a:pt x="649867" y="1171175"/>
                  </a:lnTo>
                  <a:lnTo>
                    <a:pt x="685973" y="1200744"/>
                  </a:lnTo>
                  <a:lnTo>
                    <a:pt x="722822" y="1229422"/>
                  </a:lnTo>
                  <a:lnTo>
                    <a:pt x="760398" y="1257192"/>
                  </a:lnTo>
                  <a:lnTo>
                    <a:pt x="798683" y="1284038"/>
                  </a:lnTo>
                  <a:lnTo>
                    <a:pt x="837662" y="1309944"/>
                  </a:lnTo>
                  <a:lnTo>
                    <a:pt x="877319" y="1334893"/>
                  </a:lnTo>
                  <a:lnTo>
                    <a:pt x="917636" y="1358868"/>
                  </a:lnTo>
                  <a:lnTo>
                    <a:pt x="958597" y="1381853"/>
                  </a:lnTo>
                  <a:lnTo>
                    <a:pt x="1000186" y="1403832"/>
                  </a:lnTo>
                  <a:lnTo>
                    <a:pt x="1042387" y="1424788"/>
                  </a:lnTo>
                  <a:lnTo>
                    <a:pt x="1085183" y="1444705"/>
                  </a:lnTo>
                  <a:lnTo>
                    <a:pt x="1128556" y="1463566"/>
                  </a:lnTo>
                  <a:lnTo>
                    <a:pt x="1172492" y="1481355"/>
                  </a:lnTo>
                  <a:lnTo>
                    <a:pt x="1216974" y="1498055"/>
                  </a:lnTo>
                  <a:lnTo>
                    <a:pt x="1261984" y="1513650"/>
                  </a:lnTo>
                  <a:lnTo>
                    <a:pt x="1307508" y="1528124"/>
                  </a:lnTo>
                  <a:lnTo>
                    <a:pt x="1353527" y="1541459"/>
                  </a:lnTo>
                  <a:lnTo>
                    <a:pt x="1400026" y="1553640"/>
                  </a:lnTo>
                  <a:lnTo>
                    <a:pt x="1446988" y="1564650"/>
                  </a:lnTo>
                  <a:lnTo>
                    <a:pt x="1494397" y="1574473"/>
                  </a:lnTo>
                  <a:lnTo>
                    <a:pt x="1542237" y="1583091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62" name="object 18">
              <a:extLst>
                <a:ext uri="{FF2B5EF4-FFF2-40B4-BE49-F238E27FC236}">
                  <a16:creationId xmlns:a16="http://schemas.microsoft.com/office/drawing/2014/main" id="{C1CAF02C-5374-0DCD-9B2D-EE04A894493B}"/>
                </a:ext>
              </a:extLst>
            </p:cNvPr>
            <p:cNvSpPr/>
            <p:nvPr/>
          </p:nvSpPr>
          <p:spPr>
            <a:xfrm>
              <a:off x="9726912" y="5267325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9"/>
                  </a:lnTo>
                  <a:lnTo>
                    <a:pt x="1590490" y="1590499"/>
                  </a:lnTo>
                  <a:lnTo>
                    <a:pt x="1583091" y="1542246"/>
                  </a:lnTo>
                  <a:lnTo>
                    <a:pt x="1574473" y="1494407"/>
                  </a:lnTo>
                  <a:lnTo>
                    <a:pt x="1564650" y="1446999"/>
                  </a:lnTo>
                  <a:lnTo>
                    <a:pt x="1553640" y="1400037"/>
                  </a:lnTo>
                  <a:lnTo>
                    <a:pt x="1541459" y="1353538"/>
                  </a:lnTo>
                  <a:lnTo>
                    <a:pt x="1528124" y="1307519"/>
                  </a:lnTo>
                  <a:lnTo>
                    <a:pt x="1513650" y="1261996"/>
                  </a:lnTo>
                  <a:lnTo>
                    <a:pt x="1498055" y="1216986"/>
                  </a:lnTo>
                  <a:lnTo>
                    <a:pt x="1481355" y="1172504"/>
                  </a:lnTo>
                  <a:lnTo>
                    <a:pt x="1463566" y="1128568"/>
                  </a:lnTo>
                  <a:lnTo>
                    <a:pt x="1444705" y="1085194"/>
                  </a:lnTo>
                  <a:lnTo>
                    <a:pt x="1424788" y="1042399"/>
                  </a:lnTo>
                  <a:lnTo>
                    <a:pt x="1403832" y="1000198"/>
                  </a:lnTo>
                  <a:lnTo>
                    <a:pt x="1381853" y="958609"/>
                  </a:lnTo>
                  <a:lnTo>
                    <a:pt x="1358868" y="917647"/>
                  </a:lnTo>
                  <a:lnTo>
                    <a:pt x="1334893" y="877330"/>
                  </a:lnTo>
                  <a:lnTo>
                    <a:pt x="1309944" y="837673"/>
                  </a:lnTo>
                  <a:lnTo>
                    <a:pt x="1284038" y="798694"/>
                  </a:lnTo>
                  <a:lnTo>
                    <a:pt x="1257192" y="760408"/>
                  </a:lnTo>
                  <a:lnTo>
                    <a:pt x="1229422" y="722832"/>
                  </a:lnTo>
                  <a:lnTo>
                    <a:pt x="1200744" y="685983"/>
                  </a:lnTo>
                  <a:lnTo>
                    <a:pt x="1171175" y="649877"/>
                  </a:lnTo>
                  <a:lnTo>
                    <a:pt x="1140731" y="614530"/>
                  </a:lnTo>
                  <a:lnTo>
                    <a:pt x="1109429" y="579959"/>
                  </a:lnTo>
                  <a:lnTo>
                    <a:pt x="1077286" y="546181"/>
                  </a:lnTo>
                  <a:lnTo>
                    <a:pt x="1044316" y="513211"/>
                  </a:lnTo>
                  <a:lnTo>
                    <a:pt x="1010539" y="481067"/>
                  </a:lnTo>
                  <a:lnTo>
                    <a:pt x="975968" y="449765"/>
                  </a:lnTo>
                  <a:lnTo>
                    <a:pt x="940622" y="419321"/>
                  </a:lnTo>
                  <a:lnTo>
                    <a:pt x="904516" y="389751"/>
                  </a:lnTo>
                  <a:lnTo>
                    <a:pt x="867667" y="361073"/>
                  </a:lnTo>
                  <a:lnTo>
                    <a:pt x="830092" y="333302"/>
                  </a:lnTo>
                  <a:lnTo>
                    <a:pt x="791806" y="306456"/>
                  </a:lnTo>
                  <a:lnTo>
                    <a:pt x="752827" y="280550"/>
                  </a:lnTo>
                  <a:lnTo>
                    <a:pt x="713171" y="255600"/>
                  </a:lnTo>
                  <a:lnTo>
                    <a:pt x="672853" y="231625"/>
                  </a:lnTo>
                  <a:lnTo>
                    <a:pt x="631892" y="208639"/>
                  </a:lnTo>
                  <a:lnTo>
                    <a:pt x="590303" y="186660"/>
                  </a:lnTo>
                  <a:lnTo>
                    <a:pt x="548102" y="165703"/>
                  </a:lnTo>
                  <a:lnTo>
                    <a:pt x="505307" y="145786"/>
                  </a:lnTo>
                  <a:lnTo>
                    <a:pt x="461933" y="126925"/>
                  </a:lnTo>
                  <a:lnTo>
                    <a:pt x="417997" y="109136"/>
                  </a:lnTo>
                  <a:lnTo>
                    <a:pt x="373515" y="92435"/>
                  </a:lnTo>
                  <a:lnTo>
                    <a:pt x="328505" y="76840"/>
                  </a:lnTo>
                  <a:lnTo>
                    <a:pt x="282982" y="62366"/>
                  </a:lnTo>
                  <a:lnTo>
                    <a:pt x="236962" y="49031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425A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63" name="object 19">
              <a:extLst>
                <a:ext uri="{FF2B5EF4-FFF2-40B4-BE49-F238E27FC236}">
                  <a16:creationId xmlns:a16="http://schemas.microsoft.com/office/drawing/2014/main" id="{28BBC3EC-E2F1-6FBE-2278-23455D615740}"/>
                </a:ext>
              </a:extLst>
            </p:cNvPr>
            <p:cNvSpPr/>
            <p:nvPr/>
          </p:nvSpPr>
          <p:spPr>
            <a:xfrm>
              <a:off x="7569706" y="5266931"/>
              <a:ext cx="1634489" cy="1591310"/>
            </a:xfrm>
            <a:custGeom>
              <a:avLst/>
              <a:gdLst/>
              <a:ahLst/>
              <a:cxnLst/>
              <a:rect l="l" t="t" r="r" b="b"/>
              <a:pathLst>
                <a:path w="1634489" h="1591309">
                  <a:moveTo>
                    <a:pt x="1634096" y="0"/>
                  </a:moveTo>
                  <a:lnTo>
                    <a:pt x="1624393" y="0"/>
                  </a:lnTo>
                  <a:lnTo>
                    <a:pt x="1624393" y="3810"/>
                  </a:lnTo>
                  <a:lnTo>
                    <a:pt x="1600695" y="3810"/>
                  </a:lnTo>
                  <a:lnTo>
                    <a:pt x="1600695" y="7620"/>
                  </a:lnTo>
                  <a:lnTo>
                    <a:pt x="1589646" y="7620"/>
                  </a:lnTo>
                  <a:lnTo>
                    <a:pt x="1589646" y="3810"/>
                  </a:lnTo>
                  <a:lnTo>
                    <a:pt x="1590255" y="3810"/>
                  </a:lnTo>
                  <a:lnTo>
                    <a:pt x="159025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0" y="1591310"/>
                  </a:lnTo>
                  <a:lnTo>
                    <a:pt x="1634096" y="1591310"/>
                  </a:lnTo>
                  <a:lnTo>
                    <a:pt x="1634096" y="7620"/>
                  </a:lnTo>
                  <a:lnTo>
                    <a:pt x="1634096" y="3810"/>
                  </a:lnTo>
                  <a:lnTo>
                    <a:pt x="1634096" y="0"/>
                  </a:lnTo>
                  <a:close/>
                </a:path>
              </a:pathLst>
            </a:custGeom>
            <a:solidFill>
              <a:srgbClr val="0E425A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00DF368-1BE6-1C14-4729-DB4F68C8A3CC}"/>
              </a:ext>
            </a:extLst>
          </p:cNvPr>
          <p:cNvSpPr/>
          <p:nvPr/>
        </p:nvSpPr>
        <p:spPr>
          <a:xfrm>
            <a:off x="1" y="-10877"/>
            <a:ext cx="6857999" cy="2268658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71B3962E-36B8-6FF7-54DA-5B498ACEE85F}"/>
              </a:ext>
            </a:extLst>
          </p:cNvPr>
          <p:cNvGrpSpPr/>
          <p:nvPr/>
        </p:nvGrpSpPr>
        <p:grpSpPr>
          <a:xfrm rot="16200000">
            <a:off x="3598825" y="458133"/>
            <a:ext cx="4010377" cy="2534597"/>
            <a:chOff x="5456123" y="3153739"/>
            <a:chExt cx="5861464" cy="3704502"/>
          </a:xfrm>
          <a:solidFill>
            <a:srgbClr val="E7E6E6">
              <a:alpha val="52941"/>
            </a:srgbClr>
          </a:solidFill>
        </p:grpSpPr>
        <p:sp>
          <p:nvSpPr>
            <p:cNvPr id="1051" name="object 15">
              <a:extLst>
                <a:ext uri="{FF2B5EF4-FFF2-40B4-BE49-F238E27FC236}">
                  <a16:creationId xmlns:a16="http://schemas.microsoft.com/office/drawing/2014/main" id="{8F29A0CD-FDD3-EC16-719D-BF58C7752456}"/>
                </a:ext>
              </a:extLst>
            </p:cNvPr>
            <p:cNvSpPr/>
            <p:nvPr/>
          </p:nvSpPr>
          <p:spPr>
            <a:xfrm>
              <a:off x="7569714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0"/>
                  </a:lnTo>
                  <a:lnTo>
                    <a:pt x="1590490" y="1590490"/>
                  </a:lnTo>
                  <a:lnTo>
                    <a:pt x="1583091" y="1542237"/>
                  </a:lnTo>
                  <a:lnTo>
                    <a:pt x="1574473" y="1494398"/>
                  </a:lnTo>
                  <a:lnTo>
                    <a:pt x="1564650" y="1446990"/>
                  </a:lnTo>
                  <a:lnTo>
                    <a:pt x="1553640" y="1400028"/>
                  </a:lnTo>
                  <a:lnTo>
                    <a:pt x="1541459" y="1353529"/>
                  </a:lnTo>
                  <a:lnTo>
                    <a:pt x="1528124" y="1307510"/>
                  </a:lnTo>
                  <a:lnTo>
                    <a:pt x="1513650" y="1261987"/>
                  </a:lnTo>
                  <a:lnTo>
                    <a:pt x="1498055" y="1216977"/>
                  </a:lnTo>
                  <a:lnTo>
                    <a:pt x="1481355" y="1172496"/>
                  </a:lnTo>
                  <a:lnTo>
                    <a:pt x="1463566" y="1128560"/>
                  </a:lnTo>
                  <a:lnTo>
                    <a:pt x="1444705" y="1085186"/>
                  </a:lnTo>
                  <a:lnTo>
                    <a:pt x="1424788" y="1042391"/>
                  </a:lnTo>
                  <a:lnTo>
                    <a:pt x="1403832" y="1000190"/>
                  </a:lnTo>
                  <a:lnTo>
                    <a:pt x="1381853" y="958601"/>
                  </a:lnTo>
                  <a:lnTo>
                    <a:pt x="1358868" y="917640"/>
                  </a:lnTo>
                  <a:lnTo>
                    <a:pt x="1334893" y="877323"/>
                  </a:lnTo>
                  <a:lnTo>
                    <a:pt x="1309944" y="837666"/>
                  </a:lnTo>
                  <a:lnTo>
                    <a:pt x="1284038" y="798687"/>
                  </a:lnTo>
                  <a:lnTo>
                    <a:pt x="1257192" y="760402"/>
                  </a:lnTo>
                  <a:lnTo>
                    <a:pt x="1229422" y="722826"/>
                  </a:lnTo>
                  <a:lnTo>
                    <a:pt x="1200744" y="685977"/>
                  </a:lnTo>
                  <a:lnTo>
                    <a:pt x="1171175" y="649871"/>
                  </a:lnTo>
                  <a:lnTo>
                    <a:pt x="1140731" y="614525"/>
                  </a:lnTo>
                  <a:lnTo>
                    <a:pt x="1109429" y="579954"/>
                  </a:lnTo>
                  <a:lnTo>
                    <a:pt x="1077286" y="546176"/>
                  </a:lnTo>
                  <a:lnTo>
                    <a:pt x="1044316" y="513207"/>
                  </a:lnTo>
                  <a:lnTo>
                    <a:pt x="1010539" y="481063"/>
                  </a:lnTo>
                  <a:lnTo>
                    <a:pt x="975968" y="449761"/>
                  </a:lnTo>
                  <a:lnTo>
                    <a:pt x="940622" y="419317"/>
                  </a:lnTo>
                  <a:lnTo>
                    <a:pt x="904516" y="389748"/>
                  </a:lnTo>
                  <a:lnTo>
                    <a:pt x="867667" y="361070"/>
                  </a:lnTo>
                  <a:lnTo>
                    <a:pt x="830092" y="333299"/>
                  </a:lnTo>
                  <a:lnTo>
                    <a:pt x="791806" y="306453"/>
                  </a:lnTo>
                  <a:lnTo>
                    <a:pt x="752827" y="280547"/>
                  </a:lnTo>
                  <a:lnTo>
                    <a:pt x="713171" y="255598"/>
                  </a:lnTo>
                  <a:lnTo>
                    <a:pt x="672853" y="231623"/>
                  </a:lnTo>
                  <a:lnTo>
                    <a:pt x="631892" y="208637"/>
                  </a:lnTo>
                  <a:lnTo>
                    <a:pt x="590303" y="186658"/>
                  </a:lnTo>
                  <a:lnTo>
                    <a:pt x="548102" y="165702"/>
                  </a:lnTo>
                  <a:lnTo>
                    <a:pt x="505307" y="145785"/>
                  </a:lnTo>
                  <a:lnTo>
                    <a:pt x="461933" y="126924"/>
                  </a:lnTo>
                  <a:lnTo>
                    <a:pt x="417997" y="109135"/>
                  </a:lnTo>
                  <a:lnTo>
                    <a:pt x="373515" y="92435"/>
                  </a:lnTo>
                  <a:lnTo>
                    <a:pt x="328505" y="76839"/>
                  </a:lnTo>
                  <a:lnTo>
                    <a:pt x="282982" y="62366"/>
                  </a:lnTo>
                  <a:lnTo>
                    <a:pt x="236962" y="49030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52" name="object 16">
              <a:extLst>
                <a:ext uri="{FF2B5EF4-FFF2-40B4-BE49-F238E27FC236}">
                  <a16:creationId xmlns:a16="http://schemas.microsoft.com/office/drawing/2014/main" id="{BFFB4A89-3002-4E15-65EC-884050C344AE}"/>
                </a:ext>
              </a:extLst>
            </p:cNvPr>
            <p:cNvSpPr/>
            <p:nvPr/>
          </p:nvSpPr>
          <p:spPr>
            <a:xfrm>
              <a:off x="5456123" y="3153739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1542237" y="7398"/>
                  </a:lnTo>
                  <a:lnTo>
                    <a:pt x="1494397" y="16017"/>
                  </a:lnTo>
                  <a:lnTo>
                    <a:pt x="1446988" y="25839"/>
                  </a:lnTo>
                  <a:lnTo>
                    <a:pt x="1400026" y="36849"/>
                  </a:lnTo>
                  <a:lnTo>
                    <a:pt x="1353527" y="49030"/>
                  </a:lnTo>
                  <a:lnTo>
                    <a:pt x="1307508" y="62366"/>
                  </a:lnTo>
                  <a:lnTo>
                    <a:pt x="1261984" y="76839"/>
                  </a:lnTo>
                  <a:lnTo>
                    <a:pt x="1216974" y="92435"/>
                  </a:lnTo>
                  <a:lnTo>
                    <a:pt x="1172492" y="109135"/>
                  </a:lnTo>
                  <a:lnTo>
                    <a:pt x="1128556" y="126924"/>
                  </a:lnTo>
                  <a:lnTo>
                    <a:pt x="1085183" y="145785"/>
                  </a:lnTo>
                  <a:lnTo>
                    <a:pt x="1042387" y="165702"/>
                  </a:lnTo>
                  <a:lnTo>
                    <a:pt x="1000186" y="186658"/>
                  </a:lnTo>
                  <a:lnTo>
                    <a:pt x="958597" y="208637"/>
                  </a:lnTo>
                  <a:lnTo>
                    <a:pt x="917636" y="231623"/>
                  </a:lnTo>
                  <a:lnTo>
                    <a:pt x="877319" y="255598"/>
                  </a:lnTo>
                  <a:lnTo>
                    <a:pt x="837662" y="280547"/>
                  </a:lnTo>
                  <a:lnTo>
                    <a:pt x="798683" y="306453"/>
                  </a:lnTo>
                  <a:lnTo>
                    <a:pt x="760398" y="333299"/>
                  </a:lnTo>
                  <a:lnTo>
                    <a:pt x="722822" y="361070"/>
                  </a:lnTo>
                  <a:lnTo>
                    <a:pt x="685973" y="389748"/>
                  </a:lnTo>
                  <a:lnTo>
                    <a:pt x="649867" y="419317"/>
                  </a:lnTo>
                  <a:lnTo>
                    <a:pt x="614521" y="449761"/>
                  </a:lnTo>
                  <a:lnTo>
                    <a:pt x="579951" y="481063"/>
                  </a:lnTo>
                  <a:lnTo>
                    <a:pt x="546173" y="513207"/>
                  </a:lnTo>
                  <a:lnTo>
                    <a:pt x="513204" y="546176"/>
                  </a:lnTo>
                  <a:lnTo>
                    <a:pt x="481060" y="579954"/>
                  </a:lnTo>
                  <a:lnTo>
                    <a:pt x="449758" y="614525"/>
                  </a:lnTo>
                  <a:lnTo>
                    <a:pt x="419314" y="649871"/>
                  </a:lnTo>
                  <a:lnTo>
                    <a:pt x="389745" y="685977"/>
                  </a:lnTo>
                  <a:lnTo>
                    <a:pt x="361067" y="722826"/>
                  </a:lnTo>
                  <a:lnTo>
                    <a:pt x="333297" y="760402"/>
                  </a:lnTo>
                  <a:lnTo>
                    <a:pt x="306451" y="798687"/>
                  </a:lnTo>
                  <a:lnTo>
                    <a:pt x="280545" y="837666"/>
                  </a:lnTo>
                  <a:lnTo>
                    <a:pt x="255596" y="877323"/>
                  </a:lnTo>
                  <a:lnTo>
                    <a:pt x="231621" y="917640"/>
                  </a:lnTo>
                  <a:lnTo>
                    <a:pt x="208636" y="958601"/>
                  </a:lnTo>
                  <a:lnTo>
                    <a:pt x="186657" y="1000190"/>
                  </a:lnTo>
                  <a:lnTo>
                    <a:pt x="165701" y="1042391"/>
                  </a:lnTo>
                  <a:lnTo>
                    <a:pt x="145784" y="1085186"/>
                  </a:lnTo>
                  <a:lnTo>
                    <a:pt x="126923" y="1128560"/>
                  </a:lnTo>
                  <a:lnTo>
                    <a:pt x="109134" y="1172496"/>
                  </a:lnTo>
                  <a:lnTo>
                    <a:pt x="92434" y="1216977"/>
                  </a:lnTo>
                  <a:lnTo>
                    <a:pt x="76839" y="1261987"/>
                  </a:lnTo>
                  <a:lnTo>
                    <a:pt x="62366" y="1307510"/>
                  </a:lnTo>
                  <a:lnTo>
                    <a:pt x="49030" y="1353529"/>
                  </a:lnTo>
                  <a:lnTo>
                    <a:pt x="36849" y="1400028"/>
                  </a:lnTo>
                  <a:lnTo>
                    <a:pt x="25839" y="1446990"/>
                  </a:lnTo>
                  <a:lnTo>
                    <a:pt x="16017" y="1494398"/>
                  </a:lnTo>
                  <a:lnTo>
                    <a:pt x="7398" y="1542237"/>
                  </a:lnTo>
                  <a:lnTo>
                    <a:pt x="0" y="1590490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53" name="object 17">
              <a:extLst>
                <a:ext uri="{FF2B5EF4-FFF2-40B4-BE49-F238E27FC236}">
                  <a16:creationId xmlns:a16="http://schemas.microsoft.com/office/drawing/2014/main" id="{AFF4E852-3EAD-1F41-E69A-92D329674BC5}"/>
                </a:ext>
              </a:extLst>
            </p:cNvPr>
            <p:cNvSpPr/>
            <p:nvPr/>
          </p:nvSpPr>
          <p:spPr>
            <a:xfrm>
              <a:off x="5456123" y="5267330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1590490" y="0"/>
                  </a:moveTo>
                  <a:lnTo>
                    <a:pt x="0" y="0"/>
                  </a:lnTo>
                  <a:lnTo>
                    <a:pt x="7398" y="48253"/>
                  </a:lnTo>
                  <a:lnTo>
                    <a:pt x="16017" y="96092"/>
                  </a:lnTo>
                  <a:lnTo>
                    <a:pt x="25839" y="143501"/>
                  </a:lnTo>
                  <a:lnTo>
                    <a:pt x="36849" y="190463"/>
                  </a:lnTo>
                  <a:lnTo>
                    <a:pt x="49030" y="236962"/>
                  </a:lnTo>
                  <a:lnTo>
                    <a:pt x="62366" y="282982"/>
                  </a:lnTo>
                  <a:lnTo>
                    <a:pt x="76839" y="328505"/>
                  </a:lnTo>
                  <a:lnTo>
                    <a:pt x="92434" y="373515"/>
                  </a:lnTo>
                  <a:lnTo>
                    <a:pt x="109134" y="417997"/>
                  </a:lnTo>
                  <a:lnTo>
                    <a:pt x="126923" y="461933"/>
                  </a:lnTo>
                  <a:lnTo>
                    <a:pt x="145784" y="505307"/>
                  </a:lnTo>
                  <a:lnTo>
                    <a:pt x="165701" y="548102"/>
                  </a:lnTo>
                  <a:lnTo>
                    <a:pt x="186657" y="590303"/>
                  </a:lnTo>
                  <a:lnTo>
                    <a:pt x="208636" y="631892"/>
                  </a:lnTo>
                  <a:lnTo>
                    <a:pt x="231621" y="672853"/>
                  </a:lnTo>
                  <a:lnTo>
                    <a:pt x="255596" y="713171"/>
                  </a:lnTo>
                  <a:lnTo>
                    <a:pt x="280545" y="752827"/>
                  </a:lnTo>
                  <a:lnTo>
                    <a:pt x="306451" y="791806"/>
                  </a:lnTo>
                  <a:lnTo>
                    <a:pt x="333297" y="830092"/>
                  </a:lnTo>
                  <a:lnTo>
                    <a:pt x="361067" y="867667"/>
                  </a:lnTo>
                  <a:lnTo>
                    <a:pt x="389745" y="904516"/>
                  </a:lnTo>
                  <a:lnTo>
                    <a:pt x="419314" y="940622"/>
                  </a:lnTo>
                  <a:lnTo>
                    <a:pt x="449758" y="975968"/>
                  </a:lnTo>
                  <a:lnTo>
                    <a:pt x="481060" y="1010539"/>
                  </a:lnTo>
                  <a:lnTo>
                    <a:pt x="513204" y="1044316"/>
                  </a:lnTo>
                  <a:lnTo>
                    <a:pt x="546173" y="1077286"/>
                  </a:lnTo>
                  <a:lnTo>
                    <a:pt x="579951" y="1109429"/>
                  </a:lnTo>
                  <a:lnTo>
                    <a:pt x="614521" y="1140731"/>
                  </a:lnTo>
                  <a:lnTo>
                    <a:pt x="649867" y="1171175"/>
                  </a:lnTo>
                  <a:lnTo>
                    <a:pt x="685973" y="1200744"/>
                  </a:lnTo>
                  <a:lnTo>
                    <a:pt x="722822" y="1229422"/>
                  </a:lnTo>
                  <a:lnTo>
                    <a:pt x="760398" y="1257192"/>
                  </a:lnTo>
                  <a:lnTo>
                    <a:pt x="798683" y="1284038"/>
                  </a:lnTo>
                  <a:lnTo>
                    <a:pt x="837662" y="1309944"/>
                  </a:lnTo>
                  <a:lnTo>
                    <a:pt x="877319" y="1334893"/>
                  </a:lnTo>
                  <a:lnTo>
                    <a:pt x="917636" y="1358868"/>
                  </a:lnTo>
                  <a:lnTo>
                    <a:pt x="958597" y="1381853"/>
                  </a:lnTo>
                  <a:lnTo>
                    <a:pt x="1000186" y="1403832"/>
                  </a:lnTo>
                  <a:lnTo>
                    <a:pt x="1042387" y="1424788"/>
                  </a:lnTo>
                  <a:lnTo>
                    <a:pt x="1085183" y="1444705"/>
                  </a:lnTo>
                  <a:lnTo>
                    <a:pt x="1128556" y="1463566"/>
                  </a:lnTo>
                  <a:lnTo>
                    <a:pt x="1172492" y="1481355"/>
                  </a:lnTo>
                  <a:lnTo>
                    <a:pt x="1216974" y="1498055"/>
                  </a:lnTo>
                  <a:lnTo>
                    <a:pt x="1261984" y="1513650"/>
                  </a:lnTo>
                  <a:lnTo>
                    <a:pt x="1307508" y="1528124"/>
                  </a:lnTo>
                  <a:lnTo>
                    <a:pt x="1353527" y="1541459"/>
                  </a:lnTo>
                  <a:lnTo>
                    <a:pt x="1400026" y="1553640"/>
                  </a:lnTo>
                  <a:lnTo>
                    <a:pt x="1446988" y="1564650"/>
                  </a:lnTo>
                  <a:lnTo>
                    <a:pt x="1494397" y="1574473"/>
                  </a:lnTo>
                  <a:lnTo>
                    <a:pt x="1542237" y="1583091"/>
                  </a:lnTo>
                  <a:lnTo>
                    <a:pt x="1590490" y="1590490"/>
                  </a:lnTo>
                  <a:lnTo>
                    <a:pt x="1590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54" name="object 18">
              <a:extLst>
                <a:ext uri="{FF2B5EF4-FFF2-40B4-BE49-F238E27FC236}">
                  <a16:creationId xmlns:a16="http://schemas.microsoft.com/office/drawing/2014/main" id="{5A573070-6317-A9CA-250B-7F3769BB73ED}"/>
                </a:ext>
              </a:extLst>
            </p:cNvPr>
            <p:cNvSpPr/>
            <p:nvPr/>
          </p:nvSpPr>
          <p:spPr>
            <a:xfrm>
              <a:off x="9726912" y="5267325"/>
              <a:ext cx="1590675" cy="1590675"/>
            </a:xfrm>
            <a:custGeom>
              <a:avLst/>
              <a:gdLst/>
              <a:ahLst/>
              <a:cxnLst/>
              <a:rect l="l" t="t" r="r" b="b"/>
              <a:pathLst>
                <a:path w="1590675" h="1590675">
                  <a:moveTo>
                    <a:pt x="0" y="0"/>
                  </a:moveTo>
                  <a:lnTo>
                    <a:pt x="0" y="1590499"/>
                  </a:lnTo>
                  <a:lnTo>
                    <a:pt x="1590490" y="1590499"/>
                  </a:lnTo>
                  <a:lnTo>
                    <a:pt x="1583091" y="1542246"/>
                  </a:lnTo>
                  <a:lnTo>
                    <a:pt x="1574473" y="1494407"/>
                  </a:lnTo>
                  <a:lnTo>
                    <a:pt x="1564650" y="1446999"/>
                  </a:lnTo>
                  <a:lnTo>
                    <a:pt x="1553640" y="1400037"/>
                  </a:lnTo>
                  <a:lnTo>
                    <a:pt x="1541459" y="1353538"/>
                  </a:lnTo>
                  <a:lnTo>
                    <a:pt x="1528124" y="1307519"/>
                  </a:lnTo>
                  <a:lnTo>
                    <a:pt x="1513650" y="1261996"/>
                  </a:lnTo>
                  <a:lnTo>
                    <a:pt x="1498055" y="1216986"/>
                  </a:lnTo>
                  <a:lnTo>
                    <a:pt x="1481355" y="1172504"/>
                  </a:lnTo>
                  <a:lnTo>
                    <a:pt x="1463566" y="1128568"/>
                  </a:lnTo>
                  <a:lnTo>
                    <a:pt x="1444705" y="1085194"/>
                  </a:lnTo>
                  <a:lnTo>
                    <a:pt x="1424788" y="1042399"/>
                  </a:lnTo>
                  <a:lnTo>
                    <a:pt x="1403832" y="1000198"/>
                  </a:lnTo>
                  <a:lnTo>
                    <a:pt x="1381853" y="958609"/>
                  </a:lnTo>
                  <a:lnTo>
                    <a:pt x="1358868" y="917647"/>
                  </a:lnTo>
                  <a:lnTo>
                    <a:pt x="1334893" y="877330"/>
                  </a:lnTo>
                  <a:lnTo>
                    <a:pt x="1309944" y="837673"/>
                  </a:lnTo>
                  <a:lnTo>
                    <a:pt x="1284038" y="798694"/>
                  </a:lnTo>
                  <a:lnTo>
                    <a:pt x="1257192" y="760408"/>
                  </a:lnTo>
                  <a:lnTo>
                    <a:pt x="1229422" y="722832"/>
                  </a:lnTo>
                  <a:lnTo>
                    <a:pt x="1200744" y="685983"/>
                  </a:lnTo>
                  <a:lnTo>
                    <a:pt x="1171175" y="649877"/>
                  </a:lnTo>
                  <a:lnTo>
                    <a:pt x="1140731" y="614530"/>
                  </a:lnTo>
                  <a:lnTo>
                    <a:pt x="1109429" y="579959"/>
                  </a:lnTo>
                  <a:lnTo>
                    <a:pt x="1077286" y="546181"/>
                  </a:lnTo>
                  <a:lnTo>
                    <a:pt x="1044316" y="513211"/>
                  </a:lnTo>
                  <a:lnTo>
                    <a:pt x="1010539" y="481067"/>
                  </a:lnTo>
                  <a:lnTo>
                    <a:pt x="975968" y="449765"/>
                  </a:lnTo>
                  <a:lnTo>
                    <a:pt x="940622" y="419321"/>
                  </a:lnTo>
                  <a:lnTo>
                    <a:pt x="904516" y="389751"/>
                  </a:lnTo>
                  <a:lnTo>
                    <a:pt x="867667" y="361073"/>
                  </a:lnTo>
                  <a:lnTo>
                    <a:pt x="830092" y="333302"/>
                  </a:lnTo>
                  <a:lnTo>
                    <a:pt x="791806" y="306456"/>
                  </a:lnTo>
                  <a:lnTo>
                    <a:pt x="752827" y="280550"/>
                  </a:lnTo>
                  <a:lnTo>
                    <a:pt x="713171" y="255600"/>
                  </a:lnTo>
                  <a:lnTo>
                    <a:pt x="672853" y="231625"/>
                  </a:lnTo>
                  <a:lnTo>
                    <a:pt x="631892" y="208639"/>
                  </a:lnTo>
                  <a:lnTo>
                    <a:pt x="590303" y="186660"/>
                  </a:lnTo>
                  <a:lnTo>
                    <a:pt x="548102" y="165703"/>
                  </a:lnTo>
                  <a:lnTo>
                    <a:pt x="505307" y="145786"/>
                  </a:lnTo>
                  <a:lnTo>
                    <a:pt x="461933" y="126925"/>
                  </a:lnTo>
                  <a:lnTo>
                    <a:pt x="417997" y="109136"/>
                  </a:lnTo>
                  <a:lnTo>
                    <a:pt x="373515" y="92435"/>
                  </a:lnTo>
                  <a:lnTo>
                    <a:pt x="328505" y="76840"/>
                  </a:lnTo>
                  <a:lnTo>
                    <a:pt x="282982" y="62366"/>
                  </a:lnTo>
                  <a:lnTo>
                    <a:pt x="236962" y="49031"/>
                  </a:lnTo>
                  <a:lnTo>
                    <a:pt x="190463" y="36849"/>
                  </a:lnTo>
                  <a:lnTo>
                    <a:pt x="143501" y="25839"/>
                  </a:lnTo>
                  <a:lnTo>
                    <a:pt x="96092" y="16017"/>
                  </a:lnTo>
                  <a:lnTo>
                    <a:pt x="48253" y="7398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55" name="object 19">
              <a:extLst>
                <a:ext uri="{FF2B5EF4-FFF2-40B4-BE49-F238E27FC236}">
                  <a16:creationId xmlns:a16="http://schemas.microsoft.com/office/drawing/2014/main" id="{22379988-8101-5AF1-3937-6E31AA2D67A4}"/>
                </a:ext>
              </a:extLst>
            </p:cNvPr>
            <p:cNvSpPr/>
            <p:nvPr/>
          </p:nvSpPr>
          <p:spPr>
            <a:xfrm>
              <a:off x="7569706" y="5266931"/>
              <a:ext cx="1634489" cy="1591310"/>
            </a:xfrm>
            <a:custGeom>
              <a:avLst/>
              <a:gdLst/>
              <a:ahLst/>
              <a:cxnLst/>
              <a:rect l="l" t="t" r="r" b="b"/>
              <a:pathLst>
                <a:path w="1634489" h="1591309">
                  <a:moveTo>
                    <a:pt x="1634096" y="0"/>
                  </a:moveTo>
                  <a:lnTo>
                    <a:pt x="1624393" y="0"/>
                  </a:lnTo>
                  <a:lnTo>
                    <a:pt x="1624393" y="3810"/>
                  </a:lnTo>
                  <a:lnTo>
                    <a:pt x="1600695" y="3810"/>
                  </a:lnTo>
                  <a:lnTo>
                    <a:pt x="1600695" y="7620"/>
                  </a:lnTo>
                  <a:lnTo>
                    <a:pt x="1589646" y="7620"/>
                  </a:lnTo>
                  <a:lnTo>
                    <a:pt x="1589646" y="3810"/>
                  </a:lnTo>
                  <a:lnTo>
                    <a:pt x="1590255" y="3810"/>
                  </a:lnTo>
                  <a:lnTo>
                    <a:pt x="159025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0" y="1591310"/>
                  </a:lnTo>
                  <a:lnTo>
                    <a:pt x="1634096" y="1591310"/>
                  </a:lnTo>
                  <a:lnTo>
                    <a:pt x="1634096" y="7620"/>
                  </a:lnTo>
                  <a:lnTo>
                    <a:pt x="1634096" y="3810"/>
                  </a:lnTo>
                  <a:lnTo>
                    <a:pt x="1634096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18AA4A1-7898-D8BE-D6C5-95B376A0E172}"/>
              </a:ext>
            </a:extLst>
          </p:cNvPr>
          <p:cNvSpPr/>
          <p:nvPr/>
        </p:nvSpPr>
        <p:spPr>
          <a:xfrm>
            <a:off x="3410008" y="2252630"/>
            <a:ext cx="3438860" cy="2469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Simplify Benefits, Empower Choice</a:t>
            </a:r>
          </a:p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is a unique benefits plan that allows associations to offer flexible, cost controlled benefits for their member groups.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0D660E-5E34-2DBB-A7B9-B575886E8A24}"/>
              </a:ext>
            </a:extLst>
          </p:cNvPr>
          <p:cNvSpPr txBox="1"/>
          <p:nvPr/>
        </p:nvSpPr>
        <p:spPr>
          <a:xfrm>
            <a:off x="575560" y="271508"/>
            <a:ext cx="5316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14E69"/>
                </a:solidFill>
                <a:cs typeface="Arial" panose="020B0604020202020204" pitchFamily="34" charset="0"/>
              </a:rPr>
              <a:t>Group Health </a:t>
            </a:r>
            <a:br>
              <a:rPr lang="en-US" sz="3600" b="1" dirty="0">
                <a:solidFill>
                  <a:srgbClr val="114E69"/>
                </a:solidFill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114E69"/>
                </a:solidFill>
                <a:cs typeface="Arial" panose="020B0604020202020204" pitchFamily="34" charset="0"/>
              </a:rPr>
              <a:t>Insurance, Only Better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3B64E19B-210B-51DF-4D13-6BC2E50B4A0A}"/>
              </a:ext>
            </a:extLst>
          </p:cNvPr>
          <p:cNvSpPr txBox="1"/>
          <p:nvPr/>
        </p:nvSpPr>
        <p:spPr>
          <a:xfrm>
            <a:off x="571500" y="1529781"/>
            <a:ext cx="37693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114E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Combining the best parts of a traditional group health plan and making it flexible and affordable. </a:t>
            </a:r>
          </a:p>
        </p:txBody>
      </p:sp>
      <p:sp>
        <p:nvSpPr>
          <p:cNvPr id="1064" name="TextBox 1063">
            <a:extLst>
              <a:ext uri="{FF2B5EF4-FFF2-40B4-BE49-F238E27FC236}">
                <a16:creationId xmlns:a16="http://schemas.microsoft.com/office/drawing/2014/main" id="{CB327DF3-BB97-AE76-87FA-BCCE97004F7B}"/>
              </a:ext>
            </a:extLst>
          </p:cNvPr>
          <p:cNvSpPr txBox="1"/>
          <p:nvPr/>
        </p:nvSpPr>
        <p:spPr>
          <a:xfrm>
            <a:off x="585123" y="3107961"/>
            <a:ext cx="2675749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Simplify Benefits, 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Empower Choice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is a unique benefits plan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allows associations to offer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flexible, cost controlled benefits plans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their member groups.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rgbClr val="11B5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Benefits Include: </a:t>
            </a:r>
            <a:endParaRPr lang="en-US" sz="1100" b="1" dirty="0">
              <a:solidFill>
                <a:srgbClr val="11B5E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Consulting with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Enrollment Support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Administration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Dedicated Account </a:t>
            </a:r>
            <a:b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Affordability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Compliance Assistance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Flexibility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 Edge</a:t>
            </a:r>
          </a:p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6" name="TextBox 1065">
            <a:extLst>
              <a:ext uri="{FF2B5EF4-FFF2-40B4-BE49-F238E27FC236}">
                <a16:creationId xmlns:a16="http://schemas.microsoft.com/office/drawing/2014/main" id="{E5249B7E-21FB-C5DE-F05F-D8563C4352C7}"/>
              </a:ext>
            </a:extLst>
          </p:cNvPr>
          <p:cNvSpPr txBox="1"/>
          <p:nvPr/>
        </p:nvSpPr>
        <p:spPr>
          <a:xfrm>
            <a:off x="4134450" y="4027882"/>
            <a:ext cx="254261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works with associations to build a plan for their member employers.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Employers set their contribution amount, and employees shop for and purchase their own health insurance plan through the </a:t>
            </a:r>
            <a:b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marketplace. 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 elections are consolidated on one bill and </a:t>
            </a:r>
            <a:b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paid to SLICE.</a:t>
            </a:r>
          </a:p>
          <a:p>
            <a:pPr marL="171450" indent="-171450">
              <a:buBlip>
                <a:blip r:embed="rId2"/>
              </a:buBlip>
            </a:pPr>
            <a:endParaRPr lang="en-US" sz="11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Blip>
                <a:blip r:embed="rId2"/>
              </a:buBlip>
            </a:pP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takes care of the rest.</a:t>
            </a:r>
          </a:p>
          <a:p>
            <a:endParaRPr lang="en-US" sz="11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3" name="object 8">
            <a:extLst>
              <a:ext uri="{FF2B5EF4-FFF2-40B4-BE49-F238E27FC236}">
                <a16:creationId xmlns:a16="http://schemas.microsoft.com/office/drawing/2014/main" id="{9E1F8ADC-EBA2-3B90-B6A4-CCA674644590}"/>
              </a:ext>
            </a:extLst>
          </p:cNvPr>
          <p:cNvSpPr/>
          <p:nvPr/>
        </p:nvSpPr>
        <p:spPr>
          <a:xfrm>
            <a:off x="-155289" y="8604055"/>
            <a:ext cx="2341731" cy="626181"/>
          </a:xfrm>
          <a:custGeom>
            <a:avLst/>
            <a:gdLst/>
            <a:ahLst/>
            <a:cxnLst/>
            <a:rect l="l" t="t" r="r" b="b"/>
            <a:pathLst>
              <a:path w="3235960" h="678179">
                <a:moveTo>
                  <a:pt x="2737510" y="0"/>
                </a:moveTo>
                <a:lnTo>
                  <a:pt x="0" y="0"/>
                </a:lnTo>
                <a:lnTo>
                  <a:pt x="0" y="7988"/>
                </a:lnTo>
                <a:lnTo>
                  <a:pt x="2737510" y="7988"/>
                </a:lnTo>
                <a:lnTo>
                  <a:pt x="2786984" y="11689"/>
                </a:lnTo>
                <a:lnTo>
                  <a:pt x="2834400" y="22509"/>
                </a:lnTo>
                <a:lnTo>
                  <a:pt x="2879129" y="40020"/>
                </a:lnTo>
                <a:lnTo>
                  <a:pt x="2920539" y="63796"/>
                </a:lnTo>
                <a:lnTo>
                  <a:pt x="2958000" y="93411"/>
                </a:lnTo>
                <a:lnTo>
                  <a:pt x="2990881" y="128437"/>
                </a:lnTo>
                <a:lnTo>
                  <a:pt x="3018551" y="168448"/>
                </a:lnTo>
                <a:lnTo>
                  <a:pt x="3040380" y="213017"/>
                </a:lnTo>
                <a:lnTo>
                  <a:pt x="3228301" y="678091"/>
                </a:lnTo>
                <a:lnTo>
                  <a:pt x="3235693" y="675106"/>
                </a:lnTo>
                <a:lnTo>
                  <a:pt x="3047771" y="210045"/>
                </a:lnTo>
                <a:lnTo>
                  <a:pt x="3025413" y="164385"/>
                </a:lnTo>
                <a:lnTo>
                  <a:pt x="2997071" y="123395"/>
                </a:lnTo>
                <a:lnTo>
                  <a:pt x="2963390" y="87512"/>
                </a:lnTo>
                <a:lnTo>
                  <a:pt x="2925016" y="57173"/>
                </a:lnTo>
                <a:lnTo>
                  <a:pt x="2882595" y="32815"/>
                </a:lnTo>
                <a:lnTo>
                  <a:pt x="2836773" y="14876"/>
                </a:lnTo>
                <a:lnTo>
                  <a:pt x="2788196" y="3791"/>
                </a:lnTo>
                <a:lnTo>
                  <a:pt x="273751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7619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1074" name="TextBox 1073">
            <a:extLst>
              <a:ext uri="{FF2B5EF4-FFF2-40B4-BE49-F238E27FC236}">
                <a16:creationId xmlns:a16="http://schemas.microsoft.com/office/drawing/2014/main" id="{12E49647-6CB0-9663-1294-DEB268F730FA}"/>
              </a:ext>
            </a:extLst>
          </p:cNvPr>
          <p:cNvSpPr txBox="1"/>
          <p:nvPr/>
        </p:nvSpPr>
        <p:spPr>
          <a:xfrm>
            <a:off x="331948" y="8778739"/>
            <a:ext cx="32359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dirty="0">
                <a:solidFill>
                  <a:schemeClr val="bg1"/>
                </a:solidFill>
              </a:rPr>
              <a:t>sliceemployeebenefits.com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B265C60-7A50-47A9-F6E0-D38928BFCEBC}"/>
              </a:ext>
            </a:extLst>
          </p:cNvPr>
          <p:cNvGrpSpPr/>
          <p:nvPr/>
        </p:nvGrpSpPr>
        <p:grpSpPr>
          <a:xfrm>
            <a:off x="2269539" y="5962353"/>
            <a:ext cx="1985660" cy="3181647"/>
            <a:chOff x="8577250" y="1891604"/>
            <a:chExt cx="2723585" cy="4333561"/>
          </a:xfrm>
        </p:grpSpPr>
        <p:sp>
          <p:nvSpPr>
            <p:cNvPr id="29" name="object 35">
              <a:extLst>
                <a:ext uri="{FF2B5EF4-FFF2-40B4-BE49-F238E27FC236}">
                  <a16:creationId xmlns:a16="http://schemas.microsoft.com/office/drawing/2014/main" id="{E3325601-442F-4492-6945-D8EE717685E7}"/>
                </a:ext>
              </a:extLst>
            </p:cNvPr>
            <p:cNvSpPr/>
            <p:nvPr/>
          </p:nvSpPr>
          <p:spPr>
            <a:xfrm>
              <a:off x="8577250" y="3499179"/>
              <a:ext cx="2390775" cy="2682240"/>
            </a:xfrm>
            <a:custGeom>
              <a:avLst/>
              <a:gdLst/>
              <a:ahLst/>
              <a:cxnLst/>
              <a:rect l="l" t="t" r="r" b="b"/>
              <a:pathLst>
                <a:path w="2390775" h="2682240">
                  <a:moveTo>
                    <a:pt x="453529" y="74422"/>
                  </a:moveTo>
                  <a:lnTo>
                    <a:pt x="411670" y="68440"/>
                  </a:lnTo>
                  <a:lnTo>
                    <a:pt x="370484" y="162026"/>
                  </a:lnTo>
                  <a:lnTo>
                    <a:pt x="166230" y="1578686"/>
                  </a:lnTo>
                  <a:lnTo>
                    <a:pt x="61823" y="2279015"/>
                  </a:lnTo>
                  <a:lnTo>
                    <a:pt x="0" y="2682151"/>
                  </a:lnTo>
                  <a:lnTo>
                    <a:pt x="42786" y="2682151"/>
                  </a:lnTo>
                  <a:lnTo>
                    <a:pt x="142074" y="2030069"/>
                  </a:lnTo>
                  <a:lnTo>
                    <a:pt x="412330" y="168008"/>
                  </a:lnTo>
                  <a:lnTo>
                    <a:pt x="453529" y="74422"/>
                  </a:lnTo>
                  <a:close/>
                </a:path>
                <a:path w="2390775" h="2682240">
                  <a:moveTo>
                    <a:pt x="1160970" y="2597594"/>
                  </a:moveTo>
                  <a:lnTo>
                    <a:pt x="779335" y="0"/>
                  </a:lnTo>
                  <a:lnTo>
                    <a:pt x="737501" y="6172"/>
                  </a:lnTo>
                  <a:lnTo>
                    <a:pt x="1088123" y="2396540"/>
                  </a:lnTo>
                  <a:lnTo>
                    <a:pt x="1118222" y="2597594"/>
                  </a:lnTo>
                  <a:lnTo>
                    <a:pt x="1160970" y="2597594"/>
                  </a:lnTo>
                  <a:close/>
                </a:path>
                <a:path w="2390775" h="2682240">
                  <a:moveTo>
                    <a:pt x="2390190" y="2597594"/>
                  </a:moveTo>
                  <a:lnTo>
                    <a:pt x="2008555" y="0"/>
                  </a:lnTo>
                  <a:lnTo>
                    <a:pt x="1966722" y="6172"/>
                  </a:lnTo>
                  <a:lnTo>
                    <a:pt x="2317331" y="2396540"/>
                  </a:lnTo>
                  <a:lnTo>
                    <a:pt x="2347442" y="2597594"/>
                  </a:lnTo>
                  <a:lnTo>
                    <a:pt x="2390190" y="2597594"/>
                  </a:lnTo>
                  <a:close/>
                </a:path>
              </a:pathLst>
            </a:custGeom>
            <a:solidFill>
              <a:srgbClr val="002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6">
              <a:extLst>
                <a:ext uri="{FF2B5EF4-FFF2-40B4-BE49-F238E27FC236}">
                  <a16:creationId xmlns:a16="http://schemas.microsoft.com/office/drawing/2014/main" id="{8C912E67-D077-CF23-C156-315828EC3C60}"/>
                </a:ext>
              </a:extLst>
            </p:cNvPr>
            <p:cNvSpPr/>
            <p:nvPr/>
          </p:nvSpPr>
          <p:spPr>
            <a:xfrm>
              <a:off x="10233337" y="2329177"/>
              <a:ext cx="695960" cy="2171065"/>
            </a:xfrm>
            <a:custGeom>
              <a:avLst/>
              <a:gdLst/>
              <a:ahLst/>
              <a:cxnLst/>
              <a:rect l="l" t="t" r="r" b="b"/>
              <a:pathLst>
                <a:path w="695959" h="2171065">
                  <a:moveTo>
                    <a:pt x="338454" y="0"/>
                  </a:moveTo>
                  <a:lnTo>
                    <a:pt x="0" y="2170785"/>
                  </a:lnTo>
                  <a:lnTo>
                    <a:pt x="695705" y="2170785"/>
                  </a:lnTo>
                  <a:lnTo>
                    <a:pt x="489180" y="1521527"/>
                  </a:lnTo>
                  <a:lnTo>
                    <a:pt x="383120" y="809772"/>
                  </a:lnTo>
                  <a:lnTo>
                    <a:pt x="344040" y="235827"/>
                  </a:lnTo>
                  <a:lnTo>
                    <a:pt x="338454" y="0"/>
                  </a:lnTo>
                  <a:close/>
                </a:path>
              </a:pathLst>
            </a:custGeom>
            <a:solidFill>
              <a:srgbClr val="E2CC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7">
              <a:extLst>
                <a:ext uri="{FF2B5EF4-FFF2-40B4-BE49-F238E27FC236}">
                  <a16:creationId xmlns:a16="http://schemas.microsoft.com/office/drawing/2014/main" id="{8F50504F-D3B0-AAED-B207-E7689163AC9C}"/>
                </a:ext>
              </a:extLst>
            </p:cNvPr>
            <p:cNvSpPr/>
            <p:nvPr/>
          </p:nvSpPr>
          <p:spPr>
            <a:xfrm>
              <a:off x="9933254" y="2890278"/>
              <a:ext cx="798830" cy="3291204"/>
            </a:xfrm>
            <a:custGeom>
              <a:avLst/>
              <a:gdLst/>
              <a:ahLst/>
              <a:cxnLst/>
              <a:rect l="l" t="t" r="r" b="b"/>
              <a:pathLst>
                <a:path w="798829" h="3291204">
                  <a:moveTo>
                    <a:pt x="798639" y="1651406"/>
                  </a:moveTo>
                  <a:lnTo>
                    <a:pt x="547624" y="0"/>
                  </a:lnTo>
                  <a:lnTo>
                    <a:pt x="399402" y="679513"/>
                  </a:lnTo>
                  <a:lnTo>
                    <a:pt x="384073" y="677240"/>
                  </a:lnTo>
                  <a:lnTo>
                    <a:pt x="351561" y="898791"/>
                  </a:lnTo>
                  <a:lnTo>
                    <a:pt x="212953" y="1534287"/>
                  </a:lnTo>
                  <a:lnTo>
                    <a:pt x="245541" y="1621510"/>
                  </a:lnTo>
                  <a:lnTo>
                    <a:pt x="30543" y="3087205"/>
                  </a:lnTo>
                  <a:lnTo>
                    <a:pt x="0" y="3291052"/>
                  </a:lnTo>
                  <a:lnTo>
                    <a:pt x="42748" y="3291052"/>
                  </a:lnTo>
                  <a:lnTo>
                    <a:pt x="283667" y="1651406"/>
                  </a:lnTo>
                  <a:lnTo>
                    <a:pt x="798639" y="1651406"/>
                  </a:lnTo>
                  <a:close/>
                </a:path>
              </a:pathLst>
            </a:custGeom>
            <a:solidFill>
              <a:srgbClr val="002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38">
              <a:extLst>
                <a:ext uri="{FF2B5EF4-FFF2-40B4-BE49-F238E27FC236}">
                  <a16:creationId xmlns:a16="http://schemas.microsoft.com/office/drawing/2014/main" id="{4E70360E-FB29-DC55-629B-BF28C20ABA98}"/>
                </a:ext>
              </a:extLst>
            </p:cNvPr>
            <p:cNvSpPr/>
            <p:nvPr/>
          </p:nvSpPr>
          <p:spPr>
            <a:xfrm>
              <a:off x="8589988" y="2223566"/>
              <a:ext cx="1981835" cy="2256155"/>
            </a:xfrm>
            <a:custGeom>
              <a:avLst/>
              <a:gdLst/>
              <a:ahLst/>
              <a:cxnLst/>
              <a:rect l="l" t="t" r="r" b="b"/>
              <a:pathLst>
                <a:path w="1981834" h="2256154">
                  <a:moveTo>
                    <a:pt x="825817" y="0"/>
                  </a:moveTo>
                  <a:lnTo>
                    <a:pt x="709498" y="1031"/>
                  </a:lnTo>
                  <a:lnTo>
                    <a:pt x="655481" y="2382"/>
                  </a:lnTo>
                  <a:lnTo>
                    <a:pt x="604753" y="4346"/>
                  </a:lnTo>
                  <a:lnTo>
                    <a:pt x="557708" y="6963"/>
                  </a:lnTo>
                  <a:lnTo>
                    <a:pt x="514741" y="10276"/>
                  </a:lnTo>
                  <a:lnTo>
                    <a:pt x="476246" y="14325"/>
                  </a:lnTo>
                  <a:lnTo>
                    <a:pt x="392127" y="862925"/>
                  </a:lnTo>
                  <a:lnTo>
                    <a:pt x="237902" y="1576681"/>
                  </a:lnTo>
                  <a:lnTo>
                    <a:pt x="75381" y="2070716"/>
                  </a:lnTo>
                  <a:lnTo>
                    <a:pt x="0" y="2255329"/>
                  </a:lnTo>
                  <a:lnTo>
                    <a:pt x="1127188" y="2255567"/>
                  </a:lnTo>
                  <a:lnTo>
                    <a:pt x="1627403" y="2255329"/>
                  </a:lnTo>
                  <a:lnTo>
                    <a:pt x="1846512" y="1675861"/>
                  </a:lnTo>
                  <a:lnTo>
                    <a:pt x="1950142" y="942382"/>
                  </a:lnTo>
                  <a:lnTo>
                    <a:pt x="1981001" y="313009"/>
                  </a:lnTo>
                  <a:lnTo>
                    <a:pt x="1981796" y="45859"/>
                  </a:lnTo>
                  <a:lnTo>
                    <a:pt x="1582865" y="19339"/>
                  </a:lnTo>
                  <a:lnTo>
                    <a:pt x="1329474" y="5722"/>
                  </a:lnTo>
                  <a:lnTo>
                    <a:pt x="1113249" y="709"/>
                  </a:lnTo>
                  <a:lnTo>
                    <a:pt x="825817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39">
              <a:extLst>
                <a:ext uri="{FF2B5EF4-FFF2-40B4-BE49-F238E27FC236}">
                  <a16:creationId xmlns:a16="http://schemas.microsoft.com/office/drawing/2014/main" id="{AB023DD5-CD4E-40CB-0452-D0108C87BDE3}"/>
                </a:ext>
              </a:extLst>
            </p:cNvPr>
            <p:cNvSpPr/>
            <p:nvPr/>
          </p:nvSpPr>
          <p:spPr>
            <a:xfrm>
              <a:off x="8635175" y="2205430"/>
              <a:ext cx="1936750" cy="2376170"/>
            </a:xfrm>
            <a:custGeom>
              <a:avLst/>
              <a:gdLst/>
              <a:ahLst/>
              <a:cxnLst/>
              <a:rect l="l" t="t" r="r" b="b"/>
              <a:pathLst>
                <a:path w="1936750" h="2376170">
                  <a:moveTo>
                    <a:pt x="1592287" y="2273782"/>
                  </a:moveTo>
                  <a:lnTo>
                    <a:pt x="0" y="2273795"/>
                  </a:lnTo>
                  <a:lnTo>
                    <a:pt x="56972" y="2375052"/>
                  </a:lnTo>
                  <a:lnTo>
                    <a:pt x="1571409" y="2375751"/>
                  </a:lnTo>
                  <a:lnTo>
                    <a:pt x="1592287" y="2273782"/>
                  </a:lnTo>
                  <a:close/>
                </a:path>
                <a:path w="1936750" h="2376170">
                  <a:moveTo>
                    <a:pt x="1936610" y="0"/>
                  </a:moveTo>
                  <a:lnTo>
                    <a:pt x="399961" y="12"/>
                  </a:lnTo>
                  <a:lnTo>
                    <a:pt x="415213" y="101282"/>
                  </a:lnTo>
                  <a:lnTo>
                    <a:pt x="1929650" y="101981"/>
                  </a:lnTo>
                  <a:lnTo>
                    <a:pt x="1936610" y="0"/>
                  </a:lnTo>
                  <a:close/>
                </a:path>
              </a:pathLst>
            </a:custGeom>
            <a:solidFill>
              <a:srgbClr val="002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7" name="object 40">
              <a:extLst>
                <a:ext uri="{FF2B5EF4-FFF2-40B4-BE49-F238E27FC236}">
                  <a16:creationId xmlns:a16="http://schemas.microsoft.com/office/drawing/2014/main" id="{2BB96F6C-0853-4F87-C73C-4C912EF21A8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58225" y="2184574"/>
              <a:ext cx="143700" cy="143687"/>
            </a:xfrm>
            <a:prstGeom prst="rect">
              <a:avLst/>
            </a:prstGeom>
          </p:spPr>
        </p:pic>
        <p:pic>
          <p:nvPicPr>
            <p:cNvPr id="1028" name="object 41">
              <a:extLst>
                <a:ext uri="{FF2B5EF4-FFF2-40B4-BE49-F238E27FC236}">
                  <a16:creationId xmlns:a16="http://schemas.microsoft.com/office/drawing/2014/main" id="{03702E56-88E2-7230-D945-4C686A786F3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958928" y="2184574"/>
              <a:ext cx="143700" cy="143687"/>
            </a:xfrm>
            <a:prstGeom prst="rect">
              <a:avLst/>
            </a:prstGeom>
          </p:spPr>
        </p:pic>
        <p:sp>
          <p:nvSpPr>
            <p:cNvPr id="1029" name="object 42">
              <a:extLst>
                <a:ext uri="{FF2B5EF4-FFF2-40B4-BE49-F238E27FC236}">
                  <a16:creationId xmlns:a16="http://schemas.microsoft.com/office/drawing/2014/main" id="{3E493EE9-F2EE-3E47-7102-300BABFF04CD}"/>
                </a:ext>
              </a:extLst>
            </p:cNvPr>
            <p:cNvSpPr/>
            <p:nvPr/>
          </p:nvSpPr>
          <p:spPr>
            <a:xfrm>
              <a:off x="9095934" y="3385131"/>
              <a:ext cx="215900" cy="647700"/>
            </a:xfrm>
            <a:custGeom>
              <a:avLst/>
              <a:gdLst/>
              <a:ahLst/>
              <a:cxnLst/>
              <a:rect l="l" t="t" r="r" b="b"/>
              <a:pathLst>
                <a:path w="215900" h="647700">
                  <a:moveTo>
                    <a:pt x="215747" y="0"/>
                  </a:moveTo>
                  <a:lnTo>
                    <a:pt x="7594" y="0"/>
                  </a:lnTo>
                  <a:lnTo>
                    <a:pt x="0" y="647585"/>
                  </a:lnTo>
                  <a:lnTo>
                    <a:pt x="192963" y="647585"/>
                  </a:lnTo>
                  <a:lnTo>
                    <a:pt x="215747" y="0"/>
                  </a:lnTo>
                  <a:close/>
                </a:path>
              </a:pathLst>
            </a:custGeom>
            <a:solidFill>
              <a:srgbClr val="9DA0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43">
              <a:extLst>
                <a:ext uri="{FF2B5EF4-FFF2-40B4-BE49-F238E27FC236}">
                  <a16:creationId xmlns:a16="http://schemas.microsoft.com/office/drawing/2014/main" id="{D00B9532-5D39-845F-A087-2F3D1819EF6D}"/>
                </a:ext>
              </a:extLst>
            </p:cNvPr>
            <p:cNvSpPr/>
            <p:nvPr/>
          </p:nvSpPr>
          <p:spPr>
            <a:xfrm>
              <a:off x="9369725" y="3061345"/>
              <a:ext cx="238760" cy="971550"/>
            </a:xfrm>
            <a:custGeom>
              <a:avLst/>
              <a:gdLst/>
              <a:ahLst/>
              <a:cxnLst/>
              <a:rect l="l" t="t" r="r" b="b"/>
              <a:pathLst>
                <a:path w="238759" h="971550">
                  <a:moveTo>
                    <a:pt x="238531" y="0"/>
                  </a:moveTo>
                  <a:lnTo>
                    <a:pt x="0" y="0"/>
                  </a:lnTo>
                  <a:lnTo>
                    <a:pt x="30378" y="971372"/>
                  </a:lnTo>
                  <a:lnTo>
                    <a:pt x="238531" y="971372"/>
                  </a:lnTo>
                  <a:lnTo>
                    <a:pt x="238531" y="0"/>
                  </a:lnTo>
                  <a:close/>
                </a:path>
              </a:pathLst>
            </a:custGeom>
            <a:solidFill>
              <a:srgbClr val="0036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44">
              <a:extLst>
                <a:ext uri="{FF2B5EF4-FFF2-40B4-BE49-F238E27FC236}">
                  <a16:creationId xmlns:a16="http://schemas.microsoft.com/office/drawing/2014/main" id="{1F5AECD1-FA35-D4D8-A206-E4C8553E0FDC}"/>
                </a:ext>
              </a:extLst>
            </p:cNvPr>
            <p:cNvSpPr/>
            <p:nvPr/>
          </p:nvSpPr>
          <p:spPr>
            <a:xfrm>
              <a:off x="9694341" y="3234804"/>
              <a:ext cx="208279" cy="798195"/>
            </a:xfrm>
            <a:custGeom>
              <a:avLst/>
              <a:gdLst/>
              <a:ahLst/>
              <a:cxnLst/>
              <a:rect l="l" t="t" r="r" b="b"/>
              <a:pathLst>
                <a:path w="208279" h="798195">
                  <a:moveTo>
                    <a:pt x="208152" y="0"/>
                  </a:moveTo>
                  <a:lnTo>
                    <a:pt x="0" y="0"/>
                  </a:lnTo>
                  <a:lnTo>
                    <a:pt x="0" y="797915"/>
                  </a:lnTo>
                  <a:lnTo>
                    <a:pt x="208152" y="797915"/>
                  </a:lnTo>
                  <a:lnTo>
                    <a:pt x="208152" y="0"/>
                  </a:lnTo>
                  <a:close/>
                </a:path>
              </a:pathLst>
            </a:custGeom>
            <a:solidFill>
              <a:srgbClr val="EA56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45">
              <a:extLst>
                <a:ext uri="{FF2B5EF4-FFF2-40B4-BE49-F238E27FC236}">
                  <a16:creationId xmlns:a16="http://schemas.microsoft.com/office/drawing/2014/main" id="{47BF5A85-D487-7FEA-89EC-4CBCB19475C4}"/>
                </a:ext>
              </a:extLst>
            </p:cNvPr>
            <p:cNvSpPr/>
            <p:nvPr/>
          </p:nvSpPr>
          <p:spPr>
            <a:xfrm>
              <a:off x="9694341" y="3234801"/>
              <a:ext cx="231140" cy="798195"/>
            </a:xfrm>
            <a:custGeom>
              <a:avLst/>
              <a:gdLst/>
              <a:ahLst/>
              <a:cxnLst/>
              <a:rect l="l" t="t" r="r" b="b"/>
              <a:pathLst>
                <a:path w="231140" h="798195">
                  <a:moveTo>
                    <a:pt x="230936" y="0"/>
                  </a:moveTo>
                  <a:lnTo>
                    <a:pt x="0" y="0"/>
                  </a:lnTo>
                  <a:lnTo>
                    <a:pt x="0" y="797915"/>
                  </a:lnTo>
                  <a:lnTo>
                    <a:pt x="208152" y="797915"/>
                  </a:lnTo>
                  <a:lnTo>
                    <a:pt x="230936" y="0"/>
                  </a:lnTo>
                  <a:close/>
                </a:path>
              </a:pathLst>
            </a:custGeom>
            <a:solidFill>
              <a:srgbClr val="464E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46">
              <a:extLst>
                <a:ext uri="{FF2B5EF4-FFF2-40B4-BE49-F238E27FC236}">
                  <a16:creationId xmlns:a16="http://schemas.microsoft.com/office/drawing/2014/main" id="{65AE5B43-0F7F-B876-D674-4900D1A1E360}"/>
                </a:ext>
              </a:extLst>
            </p:cNvPr>
            <p:cNvSpPr/>
            <p:nvPr/>
          </p:nvSpPr>
          <p:spPr>
            <a:xfrm>
              <a:off x="9988581" y="2772242"/>
              <a:ext cx="269240" cy="1260475"/>
            </a:xfrm>
            <a:custGeom>
              <a:avLst/>
              <a:gdLst/>
              <a:ahLst/>
              <a:cxnLst/>
              <a:rect l="l" t="t" r="r" b="b"/>
              <a:pathLst>
                <a:path w="269240" h="1260475">
                  <a:moveTo>
                    <a:pt x="268909" y="0"/>
                  </a:moveTo>
                  <a:lnTo>
                    <a:pt x="0" y="0"/>
                  </a:lnTo>
                  <a:lnTo>
                    <a:pt x="0" y="1260474"/>
                  </a:lnTo>
                  <a:lnTo>
                    <a:pt x="208152" y="1260474"/>
                  </a:lnTo>
                  <a:lnTo>
                    <a:pt x="268909" y="0"/>
                  </a:lnTo>
                  <a:close/>
                </a:path>
              </a:pathLst>
            </a:custGeom>
            <a:solidFill>
              <a:srgbClr val="B78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47">
              <a:extLst>
                <a:ext uri="{FF2B5EF4-FFF2-40B4-BE49-F238E27FC236}">
                  <a16:creationId xmlns:a16="http://schemas.microsoft.com/office/drawing/2014/main" id="{1EA5528D-D649-6B62-1447-AF7FB4C6E308}"/>
                </a:ext>
              </a:extLst>
            </p:cNvPr>
            <p:cNvSpPr/>
            <p:nvPr/>
          </p:nvSpPr>
          <p:spPr>
            <a:xfrm>
              <a:off x="10935710" y="5962910"/>
              <a:ext cx="365125" cy="262255"/>
            </a:xfrm>
            <a:custGeom>
              <a:avLst/>
              <a:gdLst/>
              <a:ahLst/>
              <a:cxnLst/>
              <a:rect l="l" t="t" r="r" b="b"/>
              <a:pathLst>
                <a:path w="365125" h="262254">
                  <a:moveTo>
                    <a:pt x="313616" y="0"/>
                  </a:moveTo>
                  <a:lnTo>
                    <a:pt x="256971" y="67362"/>
                  </a:lnTo>
                  <a:lnTo>
                    <a:pt x="192401" y="122356"/>
                  </a:lnTo>
                  <a:lnTo>
                    <a:pt x="109210" y="165595"/>
                  </a:lnTo>
                  <a:lnTo>
                    <a:pt x="39366" y="190245"/>
                  </a:lnTo>
                  <a:lnTo>
                    <a:pt x="5990" y="208489"/>
                  </a:lnTo>
                  <a:lnTo>
                    <a:pt x="0" y="229353"/>
                  </a:lnTo>
                  <a:lnTo>
                    <a:pt x="12309" y="261861"/>
                  </a:lnTo>
                  <a:lnTo>
                    <a:pt x="189829" y="258432"/>
                  </a:lnTo>
                  <a:lnTo>
                    <a:pt x="228835" y="215590"/>
                  </a:lnTo>
                  <a:lnTo>
                    <a:pt x="267667" y="168821"/>
                  </a:lnTo>
                  <a:lnTo>
                    <a:pt x="297661" y="132148"/>
                  </a:lnTo>
                  <a:lnTo>
                    <a:pt x="310149" y="119595"/>
                  </a:lnTo>
                  <a:lnTo>
                    <a:pt x="324411" y="205333"/>
                  </a:lnTo>
                  <a:lnTo>
                    <a:pt x="364581" y="198056"/>
                  </a:lnTo>
                  <a:lnTo>
                    <a:pt x="361357" y="146238"/>
                  </a:lnTo>
                  <a:lnTo>
                    <a:pt x="359154" y="102082"/>
                  </a:lnTo>
                  <a:lnTo>
                    <a:pt x="357527" y="40330"/>
                  </a:lnTo>
                  <a:lnTo>
                    <a:pt x="352667" y="25736"/>
                  </a:lnTo>
                  <a:lnTo>
                    <a:pt x="339423" y="14295"/>
                  </a:lnTo>
                  <a:lnTo>
                    <a:pt x="313616" y="0"/>
                  </a:lnTo>
                  <a:close/>
                </a:path>
              </a:pathLst>
            </a:custGeom>
            <a:solidFill>
              <a:srgbClr val="A2A2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48">
              <a:extLst>
                <a:ext uri="{FF2B5EF4-FFF2-40B4-BE49-F238E27FC236}">
                  <a16:creationId xmlns:a16="http://schemas.microsoft.com/office/drawing/2014/main" id="{553F0DC0-9CDE-1AB8-9D10-4329FD5DD99B}"/>
                </a:ext>
              </a:extLst>
            </p:cNvPr>
            <p:cNvSpPr/>
            <p:nvPr/>
          </p:nvSpPr>
          <p:spPr>
            <a:xfrm>
              <a:off x="10569219" y="2374798"/>
              <a:ext cx="680720" cy="3757929"/>
            </a:xfrm>
            <a:custGeom>
              <a:avLst/>
              <a:gdLst/>
              <a:ahLst/>
              <a:cxnLst/>
              <a:rect l="l" t="t" r="r" b="b"/>
              <a:pathLst>
                <a:path w="680720" h="3757929">
                  <a:moveTo>
                    <a:pt x="193865" y="253415"/>
                  </a:moveTo>
                  <a:lnTo>
                    <a:pt x="171983" y="0"/>
                  </a:lnTo>
                  <a:lnTo>
                    <a:pt x="0" y="104622"/>
                  </a:lnTo>
                  <a:lnTo>
                    <a:pt x="11785" y="291071"/>
                  </a:lnTo>
                  <a:lnTo>
                    <a:pt x="193865" y="253415"/>
                  </a:lnTo>
                  <a:close/>
                </a:path>
                <a:path w="680720" h="3757929">
                  <a:moveTo>
                    <a:pt x="680097" y="3588118"/>
                  </a:moveTo>
                  <a:lnTo>
                    <a:pt x="599782" y="3311156"/>
                  </a:lnTo>
                  <a:lnTo>
                    <a:pt x="557974" y="3145002"/>
                  </a:lnTo>
                  <a:lnTo>
                    <a:pt x="541159" y="3023209"/>
                  </a:lnTo>
                  <a:lnTo>
                    <a:pt x="535813" y="2879318"/>
                  </a:lnTo>
                  <a:lnTo>
                    <a:pt x="534708" y="2853867"/>
                  </a:lnTo>
                  <a:lnTo>
                    <a:pt x="529361" y="2796108"/>
                  </a:lnTo>
                  <a:lnTo>
                    <a:pt x="510806" y="2712085"/>
                  </a:lnTo>
                  <a:lnTo>
                    <a:pt x="492760" y="2659684"/>
                  </a:lnTo>
                  <a:lnTo>
                    <a:pt x="473138" y="2614447"/>
                  </a:lnTo>
                  <a:lnTo>
                    <a:pt x="453821" y="2577046"/>
                  </a:lnTo>
                  <a:lnTo>
                    <a:pt x="404317" y="2535402"/>
                  </a:lnTo>
                  <a:lnTo>
                    <a:pt x="339928" y="2507856"/>
                  </a:lnTo>
                  <a:lnTo>
                    <a:pt x="271322" y="2481580"/>
                  </a:lnTo>
                  <a:lnTo>
                    <a:pt x="233603" y="2470493"/>
                  </a:lnTo>
                  <a:lnTo>
                    <a:pt x="193281" y="2460142"/>
                  </a:lnTo>
                  <a:lnTo>
                    <a:pt x="149758" y="2449665"/>
                  </a:lnTo>
                  <a:lnTo>
                    <a:pt x="189738" y="2555036"/>
                  </a:lnTo>
                  <a:lnTo>
                    <a:pt x="221691" y="2638234"/>
                  </a:lnTo>
                  <a:lnTo>
                    <a:pt x="281686" y="2792349"/>
                  </a:lnTo>
                  <a:lnTo>
                    <a:pt x="336423" y="2930550"/>
                  </a:lnTo>
                  <a:lnTo>
                    <a:pt x="385851" y="3053384"/>
                  </a:lnTo>
                  <a:lnTo>
                    <a:pt x="449999" y="3209988"/>
                  </a:lnTo>
                  <a:lnTo>
                    <a:pt x="552450" y="3455835"/>
                  </a:lnTo>
                  <a:lnTo>
                    <a:pt x="569429" y="3497745"/>
                  </a:lnTo>
                  <a:lnTo>
                    <a:pt x="584542" y="3539045"/>
                  </a:lnTo>
                  <a:lnTo>
                    <a:pt x="590143" y="3564509"/>
                  </a:lnTo>
                  <a:lnTo>
                    <a:pt x="589978" y="3573195"/>
                  </a:lnTo>
                  <a:lnTo>
                    <a:pt x="574522" y="3632543"/>
                  </a:lnTo>
                  <a:lnTo>
                    <a:pt x="553212" y="3671493"/>
                  </a:lnTo>
                  <a:lnTo>
                    <a:pt x="518033" y="3713810"/>
                  </a:lnTo>
                  <a:lnTo>
                    <a:pt x="465404" y="3757358"/>
                  </a:lnTo>
                  <a:lnTo>
                    <a:pt x="545642" y="3742563"/>
                  </a:lnTo>
                  <a:lnTo>
                    <a:pt x="614248" y="3683089"/>
                  </a:lnTo>
                  <a:lnTo>
                    <a:pt x="662114" y="3618446"/>
                  </a:lnTo>
                  <a:lnTo>
                    <a:pt x="680097" y="3588118"/>
                  </a:lnTo>
                  <a:close/>
                </a:path>
              </a:pathLst>
            </a:custGeom>
            <a:solidFill>
              <a:srgbClr val="FCB9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49">
              <a:extLst>
                <a:ext uri="{FF2B5EF4-FFF2-40B4-BE49-F238E27FC236}">
                  <a16:creationId xmlns:a16="http://schemas.microsoft.com/office/drawing/2014/main" id="{433B4270-5DB3-9A03-F8DD-3F52F872E03A}"/>
                </a:ext>
              </a:extLst>
            </p:cNvPr>
            <p:cNvSpPr/>
            <p:nvPr/>
          </p:nvSpPr>
          <p:spPr>
            <a:xfrm>
              <a:off x="10432361" y="2012721"/>
              <a:ext cx="328930" cy="468630"/>
            </a:xfrm>
            <a:custGeom>
              <a:avLst/>
              <a:gdLst/>
              <a:ahLst/>
              <a:cxnLst/>
              <a:rect l="l" t="t" r="r" b="b"/>
              <a:pathLst>
                <a:path w="328929" h="468630">
                  <a:moveTo>
                    <a:pt x="41373" y="0"/>
                  </a:moveTo>
                  <a:lnTo>
                    <a:pt x="28915" y="53419"/>
                  </a:lnTo>
                  <a:lnTo>
                    <a:pt x="7264" y="180112"/>
                  </a:lnTo>
                  <a:lnTo>
                    <a:pt x="0" y="329735"/>
                  </a:lnTo>
                  <a:lnTo>
                    <a:pt x="30705" y="451942"/>
                  </a:lnTo>
                  <a:lnTo>
                    <a:pt x="42432" y="459296"/>
                  </a:lnTo>
                  <a:lnTo>
                    <a:pt x="57646" y="464305"/>
                  </a:lnTo>
                  <a:lnTo>
                    <a:pt x="75430" y="467304"/>
                  </a:lnTo>
                  <a:lnTo>
                    <a:pt x="94865" y="468629"/>
                  </a:lnTo>
                  <a:lnTo>
                    <a:pt x="138033" y="466541"/>
                  </a:lnTo>
                  <a:lnTo>
                    <a:pt x="180217" y="457961"/>
                  </a:lnTo>
                  <a:lnTo>
                    <a:pt x="220793" y="443362"/>
                  </a:lnTo>
                  <a:lnTo>
                    <a:pt x="259139" y="423214"/>
                  </a:lnTo>
                  <a:lnTo>
                    <a:pt x="289800" y="392160"/>
                  </a:lnTo>
                  <a:lnTo>
                    <a:pt x="312114" y="355328"/>
                  </a:lnTo>
                  <a:lnTo>
                    <a:pt x="325337" y="314345"/>
                  </a:lnTo>
                  <a:lnTo>
                    <a:pt x="328723" y="270840"/>
                  </a:lnTo>
                  <a:lnTo>
                    <a:pt x="319858" y="49923"/>
                  </a:lnTo>
                  <a:lnTo>
                    <a:pt x="41373" y="0"/>
                  </a:lnTo>
                  <a:close/>
                </a:path>
              </a:pathLst>
            </a:custGeom>
            <a:solidFill>
              <a:srgbClr val="FED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50">
              <a:extLst>
                <a:ext uri="{FF2B5EF4-FFF2-40B4-BE49-F238E27FC236}">
                  <a16:creationId xmlns:a16="http://schemas.microsoft.com/office/drawing/2014/main" id="{324DA241-AD12-F0B0-2196-CFBBD6D653DB}"/>
                </a:ext>
              </a:extLst>
            </p:cNvPr>
            <p:cNvSpPr/>
            <p:nvPr/>
          </p:nvSpPr>
          <p:spPr>
            <a:xfrm>
              <a:off x="10369215" y="6027938"/>
              <a:ext cx="372110" cy="196850"/>
            </a:xfrm>
            <a:custGeom>
              <a:avLst/>
              <a:gdLst/>
              <a:ahLst/>
              <a:cxnLst/>
              <a:rect l="l" t="t" r="r" b="b"/>
              <a:pathLst>
                <a:path w="372109" h="196850">
                  <a:moveTo>
                    <a:pt x="337262" y="0"/>
                  </a:moveTo>
                  <a:lnTo>
                    <a:pt x="271887" y="54222"/>
                  </a:lnTo>
                  <a:lnTo>
                    <a:pt x="201115" y="95336"/>
                  </a:lnTo>
                  <a:lnTo>
                    <a:pt x="114682" y="122085"/>
                  </a:lnTo>
                  <a:lnTo>
                    <a:pt x="44112" y="133482"/>
                  </a:lnTo>
                  <a:lnTo>
                    <a:pt x="9278" y="145068"/>
                  </a:lnTo>
                  <a:lnTo>
                    <a:pt x="0" y="163851"/>
                  </a:lnTo>
                  <a:lnTo>
                    <a:pt x="6097" y="196837"/>
                  </a:lnTo>
                  <a:lnTo>
                    <a:pt x="214605" y="196837"/>
                  </a:lnTo>
                  <a:lnTo>
                    <a:pt x="236053" y="182960"/>
                  </a:lnTo>
                  <a:lnTo>
                    <a:pt x="269317" y="152844"/>
                  </a:lnTo>
                  <a:lnTo>
                    <a:pt x="299923" y="123756"/>
                  </a:lnTo>
                  <a:lnTo>
                    <a:pt x="313399" y="112966"/>
                  </a:lnTo>
                  <a:lnTo>
                    <a:pt x="312192" y="196837"/>
                  </a:lnTo>
                  <a:lnTo>
                    <a:pt x="351587" y="196837"/>
                  </a:lnTo>
                  <a:lnTo>
                    <a:pt x="357437" y="147078"/>
                  </a:lnTo>
                  <a:lnTo>
                    <a:pt x="362941" y="104768"/>
                  </a:lnTo>
                  <a:lnTo>
                    <a:pt x="372016" y="45850"/>
                  </a:lnTo>
                  <a:lnTo>
                    <a:pt x="369910" y="31157"/>
                  </a:lnTo>
                  <a:lnTo>
                    <a:pt x="359304" y="18015"/>
                  </a:lnTo>
                  <a:lnTo>
                    <a:pt x="337262" y="0"/>
                  </a:lnTo>
                  <a:close/>
                </a:path>
              </a:pathLst>
            </a:custGeom>
            <a:solidFill>
              <a:srgbClr val="C9C9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51">
              <a:extLst>
                <a:ext uri="{FF2B5EF4-FFF2-40B4-BE49-F238E27FC236}">
                  <a16:creationId xmlns:a16="http://schemas.microsoft.com/office/drawing/2014/main" id="{1EE1A48D-BE50-DC48-B2C3-7A0D0477281C}"/>
                </a:ext>
              </a:extLst>
            </p:cNvPr>
            <p:cNvSpPr/>
            <p:nvPr/>
          </p:nvSpPr>
          <p:spPr>
            <a:xfrm>
              <a:off x="10470859" y="4782828"/>
              <a:ext cx="383540" cy="1376045"/>
            </a:xfrm>
            <a:custGeom>
              <a:avLst/>
              <a:gdLst/>
              <a:ahLst/>
              <a:cxnLst/>
              <a:rect l="l" t="t" r="r" b="b"/>
              <a:pathLst>
                <a:path w="383540" h="1376045">
                  <a:moveTo>
                    <a:pt x="128219" y="0"/>
                  </a:moveTo>
                  <a:lnTo>
                    <a:pt x="129188" y="112689"/>
                  </a:lnTo>
                  <a:lnTo>
                    <a:pt x="130319" y="201803"/>
                  </a:lnTo>
                  <a:lnTo>
                    <a:pt x="133152" y="367158"/>
                  </a:lnTo>
                  <a:lnTo>
                    <a:pt x="136564" y="515764"/>
                  </a:lnTo>
                  <a:lnTo>
                    <a:pt x="140338" y="648115"/>
                  </a:lnTo>
                  <a:lnTo>
                    <a:pt x="146204" y="817245"/>
                  </a:lnTo>
                  <a:lnTo>
                    <a:pt x="157058" y="1083358"/>
                  </a:lnTo>
                  <a:lnTo>
                    <a:pt x="158455" y="1128568"/>
                  </a:lnTo>
                  <a:lnTo>
                    <a:pt x="158734" y="1146345"/>
                  </a:lnTo>
                  <a:lnTo>
                    <a:pt x="158697" y="1160986"/>
                  </a:lnTo>
                  <a:lnTo>
                    <a:pt x="158318" y="1172552"/>
                  </a:lnTo>
                  <a:lnTo>
                    <a:pt x="144289" y="1221322"/>
                  </a:lnTo>
                  <a:lnTo>
                    <a:pt x="124998" y="1262635"/>
                  </a:lnTo>
                  <a:lnTo>
                    <a:pt x="95519" y="1305617"/>
                  </a:lnTo>
                  <a:lnTo>
                    <a:pt x="54354" y="1343056"/>
                  </a:lnTo>
                  <a:lnTo>
                    <a:pt x="0" y="1367739"/>
                  </a:lnTo>
                  <a:lnTo>
                    <a:pt x="76576" y="1375677"/>
                  </a:lnTo>
                  <a:lnTo>
                    <a:pt x="153154" y="1330512"/>
                  </a:lnTo>
                  <a:lnTo>
                    <a:pt x="212060" y="1273302"/>
                  </a:lnTo>
                  <a:lnTo>
                    <a:pt x="235623" y="1245108"/>
                  </a:lnTo>
                  <a:lnTo>
                    <a:pt x="253598" y="961293"/>
                  </a:lnTo>
                  <a:lnTo>
                    <a:pt x="270603" y="792911"/>
                  </a:lnTo>
                  <a:lnTo>
                    <a:pt x="296550" y="673565"/>
                  </a:lnTo>
                  <a:lnTo>
                    <a:pt x="341350" y="536854"/>
                  </a:lnTo>
                  <a:lnTo>
                    <a:pt x="349137" y="512589"/>
                  </a:lnTo>
                  <a:lnTo>
                    <a:pt x="364158" y="456562"/>
                  </a:lnTo>
                  <a:lnTo>
                    <a:pt x="376223" y="376869"/>
                  </a:lnTo>
                  <a:lnTo>
                    <a:pt x="380874" y="319089"/>
                  </a:lnTo>
                  <a:lnTo>
                    <a:pt x="383197" y="262148"/>
                  </a:lnTo>
                  <a:lnTo>
                    <a:pt x="383297" y="209937"/>
                  </a:lnTo>
                  <a:lnTo>
                    <a:pt x="381280" y="166347"/>
                  </a:lnTo>
                  <a:lnTo>
                    <a:pt x="377253" y="135267"/>
                  </a:lnTo>
                  <a:lnTo>
                    <a:pt x="349113" y="120926"/>
                  </a:lnTo>
                  <a:lnTo>
                    <a:pt x="318897" y="116452"/>
                  </a:lnTo>
                  <a:lnTo>
                    <a:pt x="288613" y="111664"/>
                  </a:lnTo>
                  <a:lnTo>
                    <a:pt x="260273" y="96380"/>
                  </a:lnTo>
                  <a:lnTo>
                    <a:pt x="231180" y="72075"/>
                  </a:lnTo>
                  <a:lnTo>
                    <a:pt x="199642" y="48594"/>
                  </a:lnTo>
                  <a:lnTo>
                    <a:pt x="165406" y="24912"/>
                  </a:lnTo>
                  <a:lnTo>
                    <a:pt x="128219" y="0"/>
                  </a:lnTo>
                  <a:close/>
                </a:path>
              </a:pathLst>
            </a:custGeom>
            <a:solidFill>
              <a:srgbClr val="FED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52">
              <a:extLst>
                <a:ext uri="{FF2B5EF4-FFF2-40B4-BE49-F238E27FC236}">
                  <a16:creationId xmlns:a16="http://schemas.microsoft.com/office/drawing/2014/main" id="{8DA6C00E-C414-EE1D-8E9A-4BF94B38B5F4}"/>
                </a:ext>
              </a:extLst>
            </p:cNvPr>
            <p:cNvSpPr/>
            <p:nvPr/>
          </p:nvSpPr>
          <p:spPr>
            <a:xfrm>
              <a:off x="10382819" y="2516698"/>
              <a:ext cx="712470" cy="2401570"/>
            </a:xfrm>
            <a:custGeom>
              <a:avLst/>
              <a:gdLst/>
              <a:ahLst/>
              <a:cxnLst/>
              <a:rect l="l" t="t" r="r" b="b"/>
              <a:pathLst>
                <a:path w="712470" h="2401570">
                  <a:moveTo>
                    <a:pt x="522250" y="0"/>
                  </a:moveTo>
                  <a:lnTo>
                    <a:pt x="504204" y="1101"/>
                  </a:lnTo>
                  <a:lnTo>
                    <a:pt x="481985" y="9207"/>
                  </a:lnTo>
                  <a:lnTo>
                    <a:pt x="312830" y="107816"/>
                  </a:lnTo>
                  <a:lnTo>
                    <a:pt x="235090" y="132038"/>
                  </a:lnTo>
                  <a:lnTo>
                    <a:pt x="202677" y="125798"/>
                  </a:lnTo>
                  <a:lnTo>
                    <a:pt x="196186" y="117422"/>
                  </a:lnTo>
                  <a:lnTo>
                    <a:pt x="21256" y="403223"/>
                  </a:lnTo>
                  <a:lnTo>
                    <a:pt x="8097" y="438237"/>
                  </a:lnTo>
                  <a:lnTo>
                    <a:pt x="983" y="474697"/>
                  </a:lnTo>
                  <a:lnTo>
                    <a:pt x="0" y="511831"/>
                  </a:lnTo>
                  <a:lnTo>
                    <a:pt x="5228" y="548867"/>
                  </a:lnTo>
                  <a:lnTo>
                    <a:pt x="116341" y="1036597"/>
                  </a:lnTo>
                  <a:lnTo>
                    <a:pt x="120634" y="1057914"/>
                  </a:lnTo>
                  <a:lnTo>
                    <a:pt x="123834" y="1079412"/>
                  </a:lnTo>
                  <a:lnTo>
                    <a:pt x="125938" y="1101048"/>
                  </a:lnTo>
                  <a:lnTo>
                    <a:pt x="126945" y="1122780"/>
                  </a:lnTo>
                  <a:lnTo>
                    <a:pt x="153488" y="2401403"/>
                  </a:lnTo>
                  <a:lnTo>
                    <a:pt x="711983" y="2401403"/>
                  </a:lnTo>
                  <a:lnTo>
                    <a:pt x="670460" y="2250416"/>
                  </a:lnTo>
                  <a:lnTo>
                    <a:pt x="645546" y="2139861"/>
                  </a:lnTo>
                  <a:lnTo>
                    <a:pt x="627276" y="2015535"/>
                  </a:lnTo>
                  <a:lnTo>
                    <a:pt x="605684" y="1823235"/>
                  </a:lnTo>
                  <a:lnTo>
                    <a:pt x="599854" y="1751233"/>
                  </a:lnTo>
                  <a:lnTo>
                    <a:pt x="598221" y="1685260"/>
                  </a:lnTo>
                  <a:lnTo>
                    <a:pt x="600044" y="1624813"/>
                  </a:lnTo>
                  <a:lnTo>
                    <a:pt x="604580" y="1569386"/>
                  </a:lnTo>
                  <a:lnTo>
                    <a:pt x="611088" y="1518473"/>
                  </a:lnTo>
                  <a:lnTo>
                    <a:pt x="618825" y="1471570"/>
                  </a:lnTo>
                  <a:lnTo>
                    <a:pt x="627050" y="1428172"/>
                  </a:lnTo>
                  <a:lnTo>
                    <a:pt x="635019" y="1387774"/>
                  </a:lnTo>
                  <a:lnTo>
                    <a:pt x="641991" y="1349871"/>
                  </a:lnTo>
                  <a:lnTo>
                    <a:pt x="647224" y="1313957"/>
                  </a:lnTo>
                  <a:lnTo>
                    <a:pt x="649976" y="1279527"/>
                  </a:lnTo>
                  <a:lnTo>
                    <a:pt x="649504" y="1246077"/>
                  </a:lnTo>
                  <a:lnTo>
                    <a:pt x="633860" y="1169415"/>
                  </a:lnTo>
                  <a:lnTo>
                    <a:pt x="617505" y="1123132"/>
                  </a:lnTo>
                  <a:lnTo>
                    <a:pt x="596350" y="1075390"/>
                  </a:lnTo>
                  <a:lnTo>
                    <a:pt x="570746" y="1027321"/>
                  </a:lnTo>
                  <a:lnTo>
                    <a:pt x="541042" y="980060"/>
                  </a:lnTo>
                  <a:lnTo>
                    <a:pt x="507590" y="934743"/>
                  </a:lnTo>
                  <a:lnTo>
                    <a:pt x="483154" y="898129"/>
                  </a:lnTo>
                  <a:lnTo>
                    <a:pt x="465330" y="858154"/>
                  </a:lnTo>
                  <a:lnTo>
                    <a:pt x="454165" y="815748"/>
                  </a:lnTo>
                  <a:lnTo>
                    <a:pt x="449703" y="771840"/>
                  </a:lnTo>
                  <a:lnTo>
                    <a:pt x="450187" y="740855"/>
                  </a:lnTo>
                  <a:lnTo>
                    <a:pt x="457462" y="668550"/>
                  </a:lnTo>
                  <a:lnTo>
                    <a:pt x="463674" y="628195"/>
                  </a:lnTo>
                  <a:lnTo>
                    <a:pt x="471215" y="585681"/>
                  </a:lnTo>
                  <a:lnTo>
                    <a:pt x="479797" y="541491"/>
                  </a:lnTo>
                  <a:lnTo>
                    <a:pt x="489130" y="496106"/>
                  </a:lnTo>
                  <a:lnTo>
                    <a:pt x="518735" y="357610"/>
                  </a:lnTo>
                  <a:lnTo>
                    <a:pt x="528173" y="312271"/>
                  </a:lnTo>
                  <a:lnTo>
                    <a:pt x="536915" y="268150"/>
                  </a:lnTo>
                  <a:lnTo>
                    <a:pt x="544669" y="225729"/>
                  </a:lnTo>
                  <a:lnTo>
                    <a:pt x="551147" y="185489"/>
                  </a:lnTo>
                  <a:lnTo>
                    <a:pt x="559113" y="113486"/>
                  </a:lnTo>
                  <a:lnTo>
                    <a:pt x="560023" y="82686"/>
                  </a:lnTo>
                  <a:lnTo>
                    <a:pt x="558497" y="55997"/>
                  </a:lnTo>
                  <a:lnTo>
                    <a:pt x="554247" y="33902"/>
                  </a:lnTo>
                  <a:lnTo>
                    <a:pt x="546982" y="16882"/>
                  </a:lnTo>
                  <a:lnTo>
                    <a:pt x="536413" y="5421"/>
                  </a:lnTo>
                  <a:lnTo>
                    <a:pt x="522250" y="0"/>
                  </a:lnTo>
                  <a:close/>
                </a:path>
              </a:pathLst>
            </a:custGeom>
            <a:solidFill>
              <a:srgbClr val="6165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53">
              <a:extLst>
                <a:ext uri="{FF2B5EF4-FFF2-40B4-BE49-F238E27FC236}">
                  <a16:creationId xmlns:a16="http://schemas.microsoft.com/office/drawing/2014/main" id="{FBF8858E-9396-3E12-07A1-00AC70599BE6}"/>
                </a:ext>
              </a:extLst>
            </p:cNvPr>
            <p:cNvSpPr/>
            <p:nvPr/>
          </p:nvSpPr>
          <p:spPr>
            <a:xfrm>
              <a:off x="9380182" y="2961957"/>
              <a:ext cx="1358900" cy="1159510"/>
            </a:xfrm>
            <a:custGeom>
              <a:avLst/>
              <a:gdLst/>
              <a:ahLst/>
              <a:cxnLst/>
              <a:rect l="l" t="t" r="r" b="b"/>
              <a:pathLst>
                <a:path w="1358900" h="1159510">
                  <a:moveTo>
                    <a:pt x="309029" y="158267"/>
                  </a:moveTo>
                  <a:lnTo>
                    <a:pt x="296976" y="137337"/>
                  </a:lnTo>
                  <a:lnTo>
                    <a:pt x="276898" y="131597"/>
                  </a:lnTo>
                  <a:lnTo>
                    <a:pt x="257543" y="124244"/>
                  </a:lnTo>
                  <a:lnTo>
                    <a:pt x="238950" y="115366"/>
                  </a:lnTo>
                  <a:lnTo>
                    <a:pt x="221183" y="105092"/>
                  </a:lnTo>
                  <a:lnTo>
                    <a:pt x="210997" y="104813"/>
                  </a:lnTo>
                  <a:lnTo>
                    <a:pt x="167538" y="92214"/>
                  </a:lnTo>
                  <a:lnTo>
                    <a:pt x="96786" y="46532"/>
                  </a:lnTo>
                  <a:lnTo>
                    <a:pt x="56375" y="15430"/>
                  </a:lnTo>
                  <a:lnTo>
                    <a:pt x="21348" y="0"/>
                  </a:lnTo>
                  <a:lnTo>
                    <a:pt x="0" y="18948"/>
                  </a:lnTo>
                  <a:lnTo>
                    <a:pt x="16383" y="59448"/>
                  </a:lnTo>
                  <a:lnTo>
                    <a:pt x="30175" y="97345"/>
                  </a:lnTo>
                  <a:lnTo>
                    <a:pt x="43243" y="136347"/>
                  </a:lnTo>
                  <a:lnTo>
                    <a:pt x="89509" y="174358"/>
                  </a:lnTo>
                  <a:lnTo>
                    <a:pt x="150329" y="194792"/>
                  </a:lnTo>
                  <a:lnTo>
                    <a:pt x="265518" y="201625"/>
                  </a:lnTo>
                  <a:lnTo>
                    <a:pt x="307073" y="159854"/>
                  </a:lnTo>
                  <a:lnTo>
                    <a:pt x="309029" y="158267"/>
                  </a:lnTo>
                  <a:close/>
                </a:path>
                <a:path w="1358900" h="1159510">
                  <a:moveTo>
                    <a:pt x="1358430" y="509435"/>
                  </a:moveTo>
                  <a:lnTo>
                    <a:pt x="1189164" y="395363"/>
                  </a:lnTo>
                  <a:lnTo>
                    <a:pt x="1176032" y="442252"/>
                  </a:lnTo>
                  <a:lnTo>
                    <a:pt x="1170038" y="459397"/>
                  </a:lnTo>
                  <a:lnTo>
                    <a:pt x="1138364" y="513054"/>
                  </a:lnTo>
                  <a:lnTo>
                    <a:pt x="1070381" y="611720"/>
                  </a:lnTo>
                  <a:lnTo>
                    <a:pt x="980808" y="728649"/>
                  </a:lnTo>
                  <a:lnTo>
                    <a:pt x="902779" y="826338"/>
                  </a:lnTo>
                  <a:lnTo>
                    <a:pt x="869403" y="867232"/>
                  </a:lnTo>
                  <a:lnTo>
                    <a:pt x="701738" y="962291"/>
                  </a:lnTo>
                  <a:lnTo>
                    <a:pt x="704329" y="976172"/>
                  </a:lnTo>
                  <a:lnTo>
                    <a:pt x="709523" y="982599"/>
                  </a:lnTo>
                  <a:lnTo>
                    <a:pt x="721182" y="983195"/>
                  </a:lnTo>
                  <a:lnTo>
                    <a:pt x="743216" y="979576"/>
                  </a:lnTo>
                  <a:lnTo>
                    <a:pt x="769531" y="972337"/>
                  </a:lnTo>
                  <a:lnTo>
                    <a:pt x="790321" y="963155"/>
                  </a:lnTo>
                  <a:lnTo>
                    <a:pt x="803986" y="955268"/>
                  </a:lnTo>
                  <a:lnTo>
                    <a:pt x="808901" y="951915"/>
                  </a:lnTo>
                  <a:lnTo>
                    <a:pt x="812393" y="968730"/>
                  </a:lnTo>
                  <a:lnTo>
                    <a:pt x="781253" y="1034884"/>
                  </a:lnTo>
                  <a:lnTo>
                    <a:pt x="754253" y="1070025"/>
                  </a:lnTo>
                  <a:lnTo>
                    <a:pt x="724293" y="1107922"/>
                  </a:lnTo>
                  <a:lnTo>
                    <a:pt x="709866" y="1140409"/>
                  </a:lnTo>
                  <a:lnTo>
                    <a:pt x="769315" y="1139875"/>
                  </a:lnTo>
                  <a:lnTo>
                    <a:pt x="806577" y="1118971"/>
                  </a:lnTo>
                  <a:lnTo>
                    <a:pt x="844867" y="1095451"/>
                  </a:lnTo>
                  <a:lnTo>
                    <a:pt x="881888" y="1062367"/>
                  </a:lnTo>
                  <a:lnTo>
                    <a:pt x="900899" y="1016508"/>
                  </a:lnTo>
                  <a:lnTo>
                    <a:pt x="916076" y="927722"/>
                  </a:lnTo>
                  <a:lnTo>
                    <a:pt x="1272082" y="636701"/>
                  </a:lnTo>
                  <a:lnTo>
                    <a:pt x="1299819" y="610565"/>
                  </a:lnTo>
                  <a:lnTo>
                    <a:pt x="1323467" y="580910"/>
                  </a:lnTo>
                  <a:lnTo>
                    <a:pt x="1342732" y="548246"/>
                  </a:lnTo>
                  <a:lnTo>
                    <a:pt x="1357261" y="513003"/>
                  </a:lnTo>
                  <a:lnTo>
                    <a:pt x="1358430" y="509435"/>
                  </a:lnTo>
                  <a:close/>
                </a:path>
              </a:pathLst>
            </a:custGeom>
            <a:solidFill>
              <a:srgbClr val="FED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54">
              <a:extLst>
                <a:ext uri="{FF2B5EF4-FFF2-40B4-BE49-F238E27FC236}">
                  <a16:creationId xmlns:a16="http://schemas.microsoft.com/office/drawing/2014/main" id="{BE39757C-E478-B0D4-D0E5-0C4C7C4555BE}"/>
                </a:ext>
              </a:extLst>
            </p:cNvPr>
            <p:cNvSpPr/>
            <p:nvPr/>
          </p:nvSpPr>
          <p:spPr>
            <a:xfrm>
              <a:off x="10559998" y="2872131"/>
              <a:ext cx="304800" cy="613410"/>
            </a:xfrm>
            <a:custGeom>
              <a:avLst/>
              <a:gdLst/>
              <a:ahLst/>
              <a:cxnLst/>
              <a:rect l="l" t="t" r="r" b="b"/>
              <a:pathLst>
                <a:path w="304800" h="613410">
                  <a:moveTo>
                    <a:pt x="69888" y="0"/>
                  </a:moveTo>
                  <a:lnTo>
                    <a:pt x="0" y="489356"/>
                  </a:lnTo>
                  <a:lnTo>
                    <a:pt x="183616" y="613092"/>
                  </a:lnTo>
                  <a:lnTo>
                    <a:pt x="304596" y="200698"/>
                  </a:lnTo>
                  <a:lnTo>
                    <a:pt x="287947" y="195821"/>
                  </a:lnTo>
                  <a:lnTo>
                    <a:pt x="173647" y="585431"/>
                  </a:lnTo>
                  <a:lnTo>
                    <a:pt x="18719" y="481037"/>
                  </a:lnTo>
                  <a:lnTo>
                    <a:pt x="87083" y="2451"/>
                  </a:lnTo>
                  <a:lnTo>
                    <a:pt x="69888" y="0"/>
                  </a:lnTo>
                  <a:close/>
                </a:path>
              </a:pathLst>
            </a:custGeom>
            <a:solidFill>
              <a:srgbClr val="464E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55">
              <a:extLst>
                <a:ext uri="{FF2B5EF4-FFF2-40B4-BE49-F238E27FC236}">
                  <a16:creationId xmlns:a16="http://schemas.microsoft.com/office/drawing/2014/main" id="{F7276FF7-F3DF-52FC-3DB5-35555213BFDD}"/>
                </a:ext>
              </a:extLst>
            </p:cNvPr>
            <p:cNvSpPr/>
            <p:nvPr/>
          </p:nvSpPr>
          <p:spPr>
            <a:xfrm>
              <a:off x="10361005" y="1891604"/>
              <a:ext cx="664845" cy="1256665"/>
            </a:xfrm>
            <a:custGeom>
              <a:avLst/>
              <a:gdLst/>
              <a:ahLst/>
              <a:cxnLst/>
              <a:rect l="l" t="t" r="r" b="b"/>
              <a:pathLst>
                <a:path w="664845" h="1256664">
                  <a:moveTo>
                    <a:pt x="426150" y="0"/>
                  </a:moveTo>
                  <a:lnTo>
                    <a:pt x="362520" y="6238"/>
                  </a:lnTo>
                  <a:lnTo>
                    <a:pt x="310086" y="22140"/>
                  </a:lnTo>
                  <a:lnTo>
                    <a:pt x="268560" y="43489"/>
                  </a:lnTo>
                  <a:lnTo>
                    <a:pt x="237656" y="66065"/>
                  </a:lnTo>
                  <a:lnTo>
                    <a:pt x="222814" y="74536"/>
                  </a:lnTo>
                  <a:lnTo>
                    <a:pt x="206541" y="76971"/>
                  </a:lnTo>
                  <a:lnTo>
                    <a:pt x="190354" y="73534"/>
                  </a:lnTo>
                  <a:lnTo>
                    <a:pt x="175769" y="64389"/>
                  </a:lnTo>
                  <a:lnTo>
                    <a:pt x="152666" y="49282"/>
                  </a:lnTo>
                  <a:lnTo>
                    <a:pt x="121734" y="39417"/>
                  </a:lnTo>
                  <a:lnTo>
                    <a:pt x="86929" y="39768"/>
                  </a:lnTo>
                  <a:lnTo>
                    <a:pt x="52211" y="55308"/>
                  </a:lnTo>
                  <a:lnTo>
                    <a:pt x="15659" y="91101"/>
                  </a:lnTo>
                  <a:lnTo>
                    <a:pt x="0" y="125280"/>
                  </a:lnTo>
                  <a:lnTo>
                    <a:pt x="177" y="158176"/>
                  </a:lnTo>
                  <a:lnTo>
                    <a:pt x="36179" y="226058"/>
                  </a:lnTo>
                  <a:lnTo>
                    <a:pt x="72783" y="256578"/>
                  </a:lnTo>
                  <a:lnTo>
                    <a:pt x="115357" y="278115"/>
                  </a:lnTo>
                  <a:lnTo>
                    <a:pt x="158307" y="287108"/>
                  </a:lnTo>
                  <a:lnTo>
                    <a:pt x="192077" y="286563"/>
                  </a:lnTo>
                  <a:lnTo>
                    <a:pt x="229233" y="281587"/>
                  </a:lnTo>
                  <a:lnTo>
                    <a:pt x="268499" y="270681"/>
                  </a:lnTo>
                  <a:lnTo>
                    <a:pt x="308598" y="252349"/>
                  </a:lnTo>
                  <a:lnTo>
                    <a:pt x="366110" y="229964"/>
                  </a:lnTo>
                  <a:lnTo>
                    <a:pt x="392739" y="233246"/>
                  </a:lnTo>
                  <a:lnTo>
                    <a:pt x="395198" y="271863"/>
                  </a:lnTo>
                  <a:lnTo>
                    <a:pt x="380201" y="355485"/>
                  </a:lnTo>
                  <a:lnTo>
                    <a:pt x="364518" y="456452"/>
                  </a:lnTo>
                  <a:lnTo>
                    <a:pt x="349635" y="547011"/>
                  </a:lnTo>
                  <a:lnTo>
                    <a:pt x="334252" y="632599"/>
                  </a:lnTo>
                  <a:lnTo>
                    <a:pt x="327566" y="683758"/>
                  </a:lnTo>
                  <a:lnTo>
                    <a:pt x="326437" y="736827"/>
                  </a:lnTo>
                  <a:lnTo>
                    <a:pt x="330179" y="791123"/>
                  </a:lnTo>
                  <a:lnTo>
                    <a:pt x="338108" y="845965"/>
                  </a:lnTo>
                  <a:lnTo>
                    <a:pt x="349536" y="900673"/>
                  </a:lnTo>
                  <a:lnTo>
                    <a:pt x="363780" y="954565"/>
                  </a:lnTo>
                  <a:lnTo>
                    <a:pt x="380153" y="1006959"/>
                  </a:lnTo>
                  <a:lnTo>
                    <a:pt x="397970" y="1057175"/>
                  </a:lnTo>
                  <a:lnTo>
                    <a:pt x="416545" y="1104531"/>
                  </a:lnTo>
                  <a:lnTo>
                    <a:pt x="435193" y="1148346"/>
                  </a:lnTo>
                  <a:lnTo>
                    <a:pt x="453228" y="1187939"/>
                  </a:lnTo>
                  <a:lnTo>
                    <a:pt x="469965" y="1222629"/>
                  </a:lnTo>
                  <a:lnTo>
                    <a:pt x="519785" y="1256220"/>
                  </a:lnTo>
                  <a:lnTo>
                    <a:pt x="549541" y="1251089"/>
                  </a:lnTo>
                  <a:lnTo>
                    <a:pt x="585208" y="1213306"/>
                  </a:lnTo>
                  <a:lnTo>
                    <a:pt x="603455" y="1175075"/>
                  </a:lnTo>
                  <a:lnTo>
                    <a:pt x="611853" y="1127635"/>
                  </a:lnTo>
                  <a:lnTo>
                    <a:pt x="608336" y="1102739"/>
                  </a:lnTo>
                  <a:lnTo>
                    <a:pt x="600416" y="1080269"/>
                  </a:lnTo>
                  <a:lnTo>
                    <a:pt x="589713" y="1060589"/>
                  </a:lnTo>
                  <a:lnTo>
                    <a:pt x="578604" y="1036057"/>
                  </a:lnTo>
                  <a:lnTo>
                    <a:pt x="574879" y="1009977"/>
                  </a:lnTo>
                  <a:lnTo>
                    <a:pt x="578594" y="983930"/>
                  </a:lnTo>
                  <a:lnTo>
                    <a:pt x="589802" y="959497"/>
                  </a:lnTo>
                  <a:lnTo>
                    <a:pt x="611726" y="924238"/>
                  </a:lnTo>
                  <a:lnTo>
                    <a:pt x="633387" y="885510"/>
                  </a:lnTo>
                  <a:lnTo>
                    <a:pt x="651968" y="846129"/>
                  </a:lnTo>
                  <a:lnTo>
                    <a:pt x="664656" y="808913"/>
                  </a:lnTo>
                  <a:lnTo>
                    <a:pt x="664717" y="768828"/>
                  </a:lnTo>
                  <a:lnTo>
                    <a:pt x="650100" y="725420"/>
                  </a:lnTo>
                  <a:lnTo>
                    <a:pt x="626460" y="682465"/>
                  </a:lnTo>
                  <a:lnTo>
                    <a:pt x="599454" y="643737"/>
                  </a:lnTo>
                  <a:lnTo>
                    <a:pt x="586311" y="618622"/>
                  </a:lnTo>
                  <a:lnTo>
                    <a:pt x="582060" y="591235"/>
                  </a:lnTo>
                  <a:lnTo>
                    <a:pt x="586711" y="563934"/>
                  </a:lnTo>
                  <a:lnTo>
                    <a:pt x="600279" y="539076"/>
                  </a:lnTo>
                  <a:lnTo>
                    <a:pt x="619025" y="513589"/>
                  </a:lnTo>
                  <a:lnTo>
                    <a:pt x="637163" y="484466"/>
                  </a:lnTo>
                  <a:lnTo>
                    <a:pt x="652954" y="452448"/>
                  </a:lnTo>
                  <a:lnTo>
                    <a:pt x="664656" y="418274"/>
                  </a:lnTo>
                  <a:lnTo>
                    <a:pt x="661020" y="375093"/>
                  </a:lnTo>
                  <a:lnTo>
                    <a:pt x="634036" y="334014"/>
                  </a:lnTo>
                  <a:lnTo>
                    <a:pt x="593450" y="297143"/>
                  </a:lnTo>
                  <a:lnTo>
                    <a:pt x="549009" y="266585"/>
                  </a:lnTo>
                  <a:lnTo>
                    <a:pt x="526107" y="246758"/>
                  </a:lnTo>
                  <a:lnTo>
                    <a:pt x="510789" y="221394"/>
                  </a:lnTo>
                  <a:lnTo>
                    <a:pt x="503729" y="192517"/>
                  </a:lnTo>
                  <a:lnTo>
                    <a:pt x="505601" y="162153"/>
                  </a:lnTo>
                  <a:lnTo>
                    <a:pt x="512288" y="119091"/>
                  </a:lnTo>
                  <a:lnTo>
                    <a:pt x="511886" y="75602"/>
                  </a:lnTo>
                  <a:lnTo>
                    <a:pt x="500195" y="37429"/>
                  </a:lnTo>
                  <a:lnTo>
                    <a:pt x="473016" y="10314"/>
                  </a:lnTo>
                  <a:lnTo>
                    <a:pt x="426150" y="0"/>
                  </a:lnTo>
                  <a:close/>
                </a:path>
              </a:pathLst>
            </a:custGeom>
            <a:solidFill>
              <a:srgbClr val="A304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56">
              <a:extLst>
                <a:ext uri="{FF2B5EF4-FFF2-40B4-BE49-F238E27FC236}">
                  <a16:creationId xmlns:a16="http://schemas.microsoft.com/office/drawing/2014/main" id="{44674B4C-1F12-B2DB-854E-7B8739191E4A}"/>
                </a:ext>
              </a:extLst>
            </p:cNvPr>
            <p:cNvSpPr/>
            <p:nvPr/>
          </p:nvSpPr>
          <p:spPr>
            <a:xfrm>
              <a:off x="9638991" y="3060594"/>
              <a:ext cx="886460" cy="289560"/>
            </a:xfrm>
            <a:custGeom>
              <a:avLst/>
              <a:gdLst/>
              <a:ahLst/>
              <a:cxnLst/>
              <a:rect l="l" t="t" r="r" b="b"/>
              <a:pathLst>
                <a:path w="886459" h="289560">
                  <a:moveTo>
                    <a:pt x="750239" y="0"/>
                  </a:moveTo>
                  <a:lnTo>
                    <a:pt x="571487" y="95046"/>
                  </a:lnTo>
                  <a:lnTo>
                    <a:pt x="0" y="25666"/>
                  </a:lnTo>
                  <a:lnTo>
                    <a:pt x="0" y="99682"/>
                  </a:lnTo>
                  <a:lnTo>
                    <a:pt x="586384" y="284873"/>
                  </a:lnTo>
                  <a:lnTo>
                    <a:pt x="608265" y="289024"/>
                  </a:lnTo>
                  <a:lnTo>
                    <a:pt x="630342" y="288961"/>
                  </a:lnTo>
                  <a:lnTo>
                    <a:pt x="652014" y="284743"/>
                  </a:lnTo>
                  <a:lnTo>
                    <a:pt x="672680" y="276428"/>
                  </a:lnTo>
                  <a:lnTo>
                    <a:pt x="885888" y="165950"/>
                  </a:lnTo>
                  <a:lnTo>
                    <a:pt x="750239" y="0"/>
                  </a:lnTo>
                  <a:close/>
                </a:path>
              </a:pathLst>
            </a:custGeom>
            <a:solidFill>
              <a:srgbClr val="FED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4" name="object 57">
              <a:extLst>
                <a:ext uri="{FF2B5EF4-FFF2-40B4-BE49-F238E27FC236}">
                  <a16:creationId xmlns:a16="http://schemas.microsoft.com/office/drawing/2014/main" id="{2D3B790B-2048-915F-50B1-1730EC654B0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95668" y="2186846"/>
              <a:ext cx="91076" cy="85256"/>
            </a:xfrm>
            <a:prstGeom prst="rect">
              <a:avLst/>
            </a:prstGeom>
          </p:spPr>
        </p:pic>
        <p:sp>
          <p:nvSpPr>
            <p:cNvPr id="1045" name="object 58">
              <a:extLst>
                <a:ext uri="{FF2B5EF4-FFF2-40B4-BE49-F238E27FC236}">
                  <a16:creationId xmlns:a16="http://schemas.microsoft.com/office/drawing/2014/main" id="{A842E80F-4A84-FE28-C581-D78A5F414919}"/>
                </a:ext>
              </a:extLst>
            </p:cNvPr>
            <p:cNvSpPr/>
            <p:nvPr/>
          </p:nvSpPr>
          <p:spPr>
            <a:xfrm>
              <a:off x="10257076" y="2840869"/>
              <a:ext cx="312420" cy="517525"/>
            </a:xfrm>
            <a:custGeom>
              <a:avLst/>
              <a:gdLst/>
              <a:ahLst/>
              <a:cxnLst/>
              <a:rect l="l" t="t" r="r" b="b"/>
              <a:pathLst>
                <a:path w="312420" h="517525">
                  <a:moveTo>
                    <a:pt x="253212" y="0"/>
                  </a:moveTo>
                  <a:lnTo>
                    <a:pt x="0" y="290995"/>
                  </a:lnTo>
                  <a:lnTo>
                    <a:pt x="69430" y="517410"/>
                  </a:lnTo>
                  <a:lnTo>
                    <a:pt x="310705" y="392607"/>
                  </a:lnTo>
                  <a:lnTo>
                    <a:pt x="307681" y="380426"/>
                  </a:lnTo>
                  <a:lnTo>
                    <a:pt x="308192" y="378669"/>
                  </a:lnTo>
                  <a:lnTo>
                    <a:pt x="310353" y="376884"/>
                  </a:lnTo>
                  <a:lnTo>
                    <a:pt x="312280" y="364617"/>
                  </a:lnTo>
                  <a:lnTo>
                    <a:pt x="253212" y="0"/>
                  </a:lnTo>
                  <a:close/>
                </a:path>
              </a:pathLst>
            </a:custGeom>
            <a:solidFill>
              <a:srgbClr val="6165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59">
              <a:extLst>
                <a:ext uri="{FF2B5EF4-FFF2-40B4-BE49-F238E27FC236}">
                  <a16:creationId xmlns:a16="http://schemas.microsoft.com/office/drawing/2014/main" id="{D4901500-2155-3E19-9912-1785ED395994}"/>
                </a:ext>
              </a:extLst>
            </p:cNvPr>
            <p:cNvSpPr/>
            <p:nvPr/>
          </p:nvSpPr>
          <p:spPr>
            <a:xfrm>
              <a:off x="10372510" y="2632393"/>
              <a:ext cx="213360" cy="767715"/>
            </a:xfrm>
            <a:custGeom>
              <a:avLst/>
              <a:gdLst/>
              <a:ahLst/>
              <a:cxnLst/>
              <a:rect l="l" t="t" r="r" b="b"/>
              <a:pathLst>
                <a:path w="213359" h="767714">
                  <a:moveTo>
                    <a:pt x="196922" y="0"/>
                  </a:moveTo>
                  <a:lnTo>
                    <a:pt x="22183" y="283083"/>
                  </a:lnTo>
                  <a:lnTo>
                    <a:pt x="8475" y="319670"/>
                  </a:lnTo>
                  <a:lnTo>
                    <a:pt x="1045" y="357886"/>
                  </a:lnTo>
                  <a:lnTo>
                    <a:pt x="0" y="396797"/>
                  </a:lnTo>
                  <a:lnTo>
                    <a:pt x="5444" y="435470"/>
                  </a:lnTo>
                  <a:lnTo>
                    <a:pt x="91715" y="767537"/>
                  </a:lnTo>
                  <a:lnTo>
                    <a:pt x="98472" y="762622"/>
                  </a:lnTo>
                  <a:lnTo>
                    <a:pt x="105342" y="757986"/>
                  </a:lnTo>
                  <a:lnTo>
                    <a:pt x="25650" y="430860"/>
                  </a:lnTo>
                  <a:lnTo>
                    <a:pt x="20685" y="395624"/>
                  </a:lnTo>
                  <a:lnTo>
                    <a:pt x="21586" y="360267"/>
                  </a:lnTo>
                  <a:lnTo>
                    <a:pt x="28211" y="325729"/>
                  </a:lnTo>
                  <a:lnTo>
                    <a:pt x="40420" y="292950"/>
                  </a:lnTo>
                  <a:lnTo>
                    <a:pt x="213127" y="10198"/>
                  </a:lnTo>
                  <a:lnTo>
                    <a:pt x="207501" y="6184"/>
                  </a:lnTo>
                  <a:lnTo>
                    <a:pt x="208952" y="6184"/>
                  </a:lnTo>
                  <a:lnTo>
                    <a:pt x="205875" y="596"/>
                  </a:lnTo>
                  <a:lnTo>
                    <a:pt x="198751" y="292"/>
                  </a:lnTo>
                  <a:lnTo>
                    <a:pt x="196922" y="0"/>
                  </a:lnTo>
                  <a:close/>
                </a:path>
                <a:path w="213359" h="767714">
                  <a:moveTo>
                    <a:pt x="208952" y="6184"/>
                  </a:moveTo>
                  <a:lnTo>
                    <a:pt x="207501" y="6184"/>
                  </a:lnTo>
                  <a:lnTo>
                    <a:pt x="209266" y="6756"/>
                  </a:lnTo>
                  <a:lnTo>
                    <a:pt x="208952" y="6184"/>
                  </a:lnTo>
                  <a:close/>
                </a:path>
              </a:pathLst>
            </a:custGeom>
            <a:solidFill>
              <a:srgbClr val="464E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7" name="object 60">
              <a:extLst>
                <a:ext uri="{FF2B5EF4-FFF2-40B4-BE49-F238E27FC236}">
                  <a16:creationId xmlns:a16="http://schemas.microsoft.com/office/drawing/2014/main" id="{C1144D6B-6C13-9CCF-C1D2-45D1EAC8DE8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25742" y="2972153"/>
              <a:ext cx="133605" cy="176885"/>
            </a:xfrm>
            <a:prstGeom prst="rect">
              <a:avLst/>
            </a:prstGeom>
          </p:spPr>
        </p:pic>
      </p:grpSp>
      <p:pic>
        <p:nvPicPr>
          <p:cNvPr id="15" name="Picture 1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880F2924-FE01-A5C2-591A-D4051167B7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708" y="8183895"/>
            <a:ext cx="1731343" cy="722585"/>
          </a:xfrm>
          <a:prstGeom prst="rect">
            <a:avLst/>
          </a:prstGeom>
        </p:spPr>
      </p:pic>
      <p:sp>
        <p:nvSpPr>
          <p:cNvPr id="1084" name="TextBox 1083">
            <a:extLst>
              <a:ext uri="{FF2B5EF4-FFF2-40B4-BE49-F238E27FC236}">
                <a16:creationId xmlns:a16="http://schemas.microsoft.com/office/drawing/2014/main" id="{619ACE1B-5BAC-887A-1BE4-28ACCEBEB871}"/>
              </a:ext>
            </a:extLst>
          </p:cNvPr>
          <p:cNvSpPr txBox="1"/>
          <p:nvPr/>
        </p:nvSpPr>
        <p:spPr>
          <a:xfrm>
            <a:off x="3810513" y="2623478"/>
            <a:ext cx="2880244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E42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SLICE Works</a:t>
            </a:r>
            <a:endParaRPr lang="en-US" sz="11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group plans burdens employers with rising costs, low engagement, and limited options. SLICE offers a simple, accessible benefits solution that solves </a:t>
            </a:r>
            <a:b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common challenges for companies </a:t>
            </a:r>
            <a:b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all sizes: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96AA05-4BF7-9E9C-56BE-629A2305E446}"/>
              </a:ext>
            </a:extLst>
          </p:cNvPr>
          <p:cNvSpPr txBox="1"/>
          <p:nvPr/>
        </p:nvSpPr>
        <p:spPr>
          <a:xfrm>
            <a:off x="4155135" y="7176440"/>
            <a:ext cx="22521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11B5E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[FIRST LAST]</a:t>
            </a:r>
            <a:br>
              <a:rPr lang="en-US" sz="1200" b="1" dirty="0">
                <a:solidFill>
                  <a:srgbClr val="11B5E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Benefits Consultant</a:t>
            </a:r>
          </a:p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XXX.XXX.XXXX</a:t>
            </a:r>
          </a:p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[first.last@imacorp.com]</a:t>
            </a:r>
          </a:p>
        </p:txBody>
      </p:sp>
    </p:spTree>
    <p:extLst>
      <p:ext uri="{BB962C8B-B14F-4D97-AF65-F5344CB8AC3E}">
        <p14:creationId xmlns:p14="http://schemas.microsoft.com/office/powerpoint/2010/main" val="2712655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6B939D17DCFC43B35BB537D84D8958" ma:contentTypeVersion="13" ma:contentTypeDescription="Create a new document." ma:contentTypeScope="" ma:versionID="f1f5d228c248c03f992f681abfdee91a">
  <xsd:schema xmlns:xsd="http://www.w3.org/2001/XMLSchema" xmlns:xs="http://www.w3.org/2001/XMLSchema" xmlns:p="http://schemas.microsoft.com/office/2006/metadata/properties" xmlns:ns2="061b70e1-95e7-4392-b1b9-254d5481f95d" xmlns:ns3="42173958-2ff1-4a0f-885e-fa0ccb1230e9" targetNamespace="http://schemas.microsoft.com/office/2006/metadata/properties" ma:root="true" ma:fieldsID="e896b401e3167603fe0e58b9b1172332" ns2:_="" ns3:_="">
    <xsd:import namespace="061b70e1-95e7-4392-b1b9-254d5481f95d"/>
    <xsd:import namespace="42173958-2ff1-4a0f-885e-fa0ccb1230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b70e1-95e7-4392-b1b9-254d5481f9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91d6fe4-5e49-46ce-939d-77f1cd2e1d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173958-2ff1-4a0f-885e-fa0ccb1230e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02bfe0-09e6-4813-9146-831cae2da001}" ma:internalName="TaxCatchAll" ma:showField="CatchAllData" ma:web="42173958-2ff1-4a0f-885e-fa0ccb1230e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2173958-2ff1-4a0f-885e-fa0ccb1230e9" xsi:nil="true"/>
    <lcf76f155ced4ddcb4097134ff3c332f xmlns="061b70e1-95e7-4392-b1b9-254d5481f95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3E2880-3FD7-480F-8A3D-EC5C9B1632DB}"/>
</file>

<file path=customXml/itemProps2.xml><?xml version="1.0" encoding="utf-8"?>
<ds:datastoreItem xmlns:ds="http://schemas.openxmlformats.org/officeDocument/2006/customXml" ds:itemID="{260AEAB3-B6B1-4C26-8EB5-F40FC7297524}"/>
</file>

<file path=customXml/itemProps3.xml><?xml version="1.0" encoding="utf-8"?>
<ds:datastoreItem xmlns:ds="http://schemas.openxmlformats.org/officeDocument/2006/customXml" ds:itemID="{5F165AAD-A68F-48CC-96FA-E4E2EB0FF344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288</TotalTime>
  <Words>227</Words>
  <Application>Microsoft Office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Redmond</dc:creator>
  <cp:lastModifiedBy>Amber Redmond</cp:lastModifiedBy>
  <cp:revision>2</cp:revision>
  <dcterms:created xsi:type="dcterms:W3CDTF">2024-02-06T19:17:05Z</dcterms:created>
  <dcterms:modified xsi:type="dcterms:W3CDTF">2024-06-18T14:43:37Z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0x010100916B939D17DCFC43B35BB537D84D8958</vt:lpwstr>
  </property>
</Properties>
</file>